
<file path=[Content_Types].xml><?xml version="1.0" encoding="utf-8"?>
<Types xmlns="http://schemas.openxmlformats.org/package/2006/content-types">
  <Default Extension="xml" ContentType="application/xml"/>
  <Default Extension="jpeg" ContentType="image/jpeg"/>
  <Default Extension="tiff" ContentType="image/tiff"/>
  <Default Extension="mp4" ContentType="video/mp4"/>
  <Default Extension="rels" ContentType="application/vnd.openxmlformats-package.relationships+xml"/>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7"/>
  </p:notesMasterIdLst>
  <p:handoutMasterIdLst>
    <p:handoutMasterId r:id="rId18"/>
  </p:handoutMasterIdLst>
  <p:sldIdLst>
    <p:sldId id="256" r:id="rId2"/>
    <p:sldId id="311" r:id="rId3"/>
    <p:sldId id="324" r:id="rId4"/>
    <p:sldId id="313" r:id="rId5"/>
    <p:sldId id="314" r:id="rId6"/>
    <p:sldId id="315" r:id="rId7"/>
    <p:sldId id="316" r:id="rId8"/>
    <p:sldId id="317" r:id="rId9"/>
    <p:sldId id="318" r:id="rId10"/>
    <p:sldId id="319" r:id="rId11"/>
    <p:sldId id="320" r:id="rId12"/>
    <p:sldId id="321" r:id="rId13"/>
    <p:sldId id="322" r:id="rId14"/>
    <p:sldId id="323" r:id="rId15"/>
    <p:sldId id="325" r:id="rId16"/>
  </p:sldIdLst>
  <p:sldSz cx="9144000" cy="6858000" type="screen4x3"/>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1A52"/>
    <a:srgbClr val="5461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530"/>
    <p:restoredTop sz="94700"/>
  </p:normalViewPr>
  <p:slideViewPr>
    <p:cSldViewPr>
      <p:cViewPr varScale="1">
        <p:scale>
          <a:sx n="106" d="100"/>
          <a:sy n="106" d="100"/>
        </p:scale>
        <p:origin x="1288" y="184"/>
      </p:cViewPr>
      <p:guideLst>
        <p:guide orient="horz" pos="2160"/>
        <p:guide pos="2880"/>
      </p:guideLst>
    </p:cSldViewPr>
  </p:slideViewPr>
  <p:notesTextViewPr>
    <p:cViewPr>
      <p:scale>
        <a:sx n="1" d="1"/>
        <a:sy n="1" d="1"/>
      </p:scale>
      <p:origin x="0" y="0"/>
    </p:cViewPr>
  </p:notesTextViewPr>
  <p:sorterViewPr>
    <p:cViewPr>
      <p:scale>
        <a:sx n="120" d="100"/>
        <a:sy n="120" d="100"/>
      </p:scale>
      <p:origin x="0" y="892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handoutMaster" Target="handoutMasters/handoutMaster1.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872B563-01E7-4058-BB9B-5CEACEF67877}" type="doc">
      <dgm:prSet loTypeId="urn:microsoft.com/office/officeart/2005/8/layout/process1" loCatId="process" qsTypeId="urn:microsoft.com/office/officeart/2005/8/quickstyle/simple1" qsCatId="simple" csTypeId="urn:microsoft.com/office/officeart/2005/8/colors/accent1_2" csCatId="accent1"/>
      <dgm:spPr/>
      <dgm:t>
        <a:bodyPr/>
        <a:lstStyle/>
        <a:p>
          <a:endParaRPr lang="en-US"/>
        </a:p>
      </dgm:t>
    </dgm:pt>
    <dgm:pt modelId="{20298C89-CA2A-46D9-9C9B-DB4BD6DC0927}">
      <dgm:prSet/>
      <dgm:spPr/>
      <dgm:t>
        <a:bodyPr/>
        <a:lstStyle/>
        <a:p>
          <a:pPr rtl="0"/>
          <a:r>
            <a:rPr lang="en-US" dirty="0" smtClean="0">
              <a:latin typeface="BentonSans Book" panose="02000503000000020004" pitchFamily="2" charset="0"/>
            </a:rPr>
            <a:t>Initialization (at magazine) </a:t>
          </a:r>
          <a:endParaRPr lang="en-US" dirty="0">
            <a:latin typeface="BentonSans Book" panose="02000503000000020004" pitchFamily="2" charset="0"/>
          </a:endParaRPr>
        </a:p>
      </dgm:t>
    </dgm:pt>
    <dgm:pt modelId="{D6A4AC73-5EB2-4BEF-A26B-8290EC61DDF2}" type="parTrans" cxnId="{C15AC78F-C9C2-4E54-8FA3-6A674E75B208}">
      <dgm:prSet/>
      <dgm:spPr/>
      <dgm:t>
        <a:bodyPr/>
        <a:lstStyle/>
        <a:p>
          <a:endParaRPr lang="en-US">
            <a:latin typeface="BentonSans Book" panose="02000503000000020004" pitchFamily="2" charset="0"/>
          </a:endParaRPr>
        </a:p>
      </dgm:t>
    </dgm:pt>
    <dgm:pt modelId="{B3A2F343-5AF5-4D22-8097-9FE6AE1DA3B0}" type="sibTrans" cxnId="{C15AC78F-C9C2-4E54-8FA3-6A674E75B208}">
      <dgm:prSet/>
      <dgm:spPr/>
      <dgm:t>
        <a:bodyPr/>
        <a:lstStyle/>
        <a:p>
          <a:endParaRPr lang="en-US">
            <a:latin typeface="BentonSans Book" panose="02000503000000020004" pitchFamily="2" charset="0"/>
          </a:endParaRPr>
        </a:p>
      </dgm:t>
    </dgm:pt>
    <dgm:pt modelId="{4C5CA16A-BD4F-4EF2-845F-87F8F76365AC}">
      <dgm:prSet/>
      <dgm:spPr/>
      <dgm:t>
        <a:bodyPr/>
        <a:lstStyle/>
        <a:p>
          <a:pPr rtl="0"/>
          <a:r>
            <a:rPr lang="en-US" dirty="0" smtClean="0">
              <a:latin typeface="BentonSans Book" panose="02000503000000020004" pitchFamily="2" charset="0"/>
            </a:rPr>
            <a:t>Magazine load</a:t>
          </a:r>
          <a:endParaRPr lang="en-US" dirty="0">
            <a:latin typeface="BentonSans Book" panose="02000503000000020004" pitchFamily="2" charset="0"/>
          </a:endParaRPr>
        </a:p>
      </dgm:t>
    </dgm:pt>
    <dgm:pt modelId="{282AC8CB-D22B-4A62-9396-9766025B099A}" type="parTrans" cxnId="{86CCE60A-40D4-494B-BFAD-62296E8C2353}">
      <dgm:prSet/>
      <dgm:spPr/>
      <dgm:t>
        <a:bodyPr/>
        <a:lstStyle/>
        <a:p>
          <a:endParaRPr lang="en-US">
            <a:latin typeface="BentonSans Book" panose="02000503000000020004" pitchFamily="2" charset="0"/>
          </a:endParaRPr>
        </a:p>
      </dgm:t>
    </dgm:pt>
    <dgm:pt modelId="{7FF60C6B-F1D1-47C7-8378-FE9056FB9110}" type="sibTrans" cxnId="{86CCE60A-40D4-494B-BFAD-62296E8C2353}">
      <dgm:prSet/>
      <dgm:spPr/>
      <dgm:t>
        <a:bodyPr/>
        <a:lstStyle/>
        <a:p>
          <a:endParaRPr lang="en-US">
            <a:latin typeface="BentonSans Book" panose="02000503000000020004" pitchFamily="2" charset="0"/>
          </a:endParaRPr>
        </a:p>
      </dgm:t>
    </dgm:pt>
    <dgm:pt modelId="{6CA58ED5-01B1-4765-BE32-752E62C1A5C9}">
      <dgm:prSet/>
      <dgm:spPr/>
      <dgm:t>
        <a:bodyPr/>
        <a:lstStyle/>
        <a:p>
          <a:pPr rtl="0"/>
          <a:r>
            <a:rPr lang="en-US" smtClean="0">
              <a:latin typeface="BentonSans Book" panose="02000503000000020004" pitchFamily="2" charset="0"/>
            </a:rPr>
            <a:t>Drilling</a:t>
          </a:r>
          <a:endParaRPr lang="en-US">
            <a:latin typeface="BentonSans Book" panose="02000503000000020004" pitchFamily="2" charset="0"/>
          </a:endParaRPr>
        </a:p>
      </dgm:t>
    </dgm:pt>
    <dgm:pt modelId="{290DFCCB-B959-41DE-957B-E3ACE503943A}" type="parTrans" cxnId="{4909F183-DA70-4362-893E-5CC8006EBF33}">
      <dgm:prSet/>
      <dgm:spPr/>
      <dgm:t>
        <a:bodyPr/>
        <a:lstStyle/>
        <a:p>
          <a:endParaRPr lang="en-US">
            <a:latin typeface="BentonSans Book" panose="02000503000000020004" pitchFamily="2" charset="0"/>
          </a:endParaRPr>
        </a:p>
      </dgm:t>
    </dgm:pt>
    <dgm:pt modelId="{CF9EF5DF-E6F0-4CC5-9133-72AEE745189A}" type="sibTrans" cxnId="{4909F183-DA70-4362-893E-5CC8006EBF33}">
      <dgm:prSet/>
      <dgm:spPr/>
      <dgm:t>
        <a:bodyPr/>
        <a:lstStyle/>
        <a:p>
          <a:endParaRPr lang="en-US">
            <a:latin typeface="BentonSans Book" panose="02000503000000020004" pitchFamily="2" charset="0"/>
          </a:endParaRPr>
        </a:p>
      </dgm:t>
    </dgm:pt>
    <dgm:pt modelId="{D971E2DD-5C84-4B87-ABC4-B894382022FB}">
      <dgm:prSet/>
      <dgm:spPr/>
      <dgm:t>
        <a:bodyPr/>
        <a:lstStyle/>
        <a:p>
          <a:pPr rtl="0"/>
          <a:r>
            <a:rPr lang="en-US" smtClean="0">
              <a:latin typeface="BentonSans Book" panose="02000503000000020004" pitchFamily="2" charset="0"/>
            </a:rPr>
            <a:t>Robot assembly</a:t>
          </a:r>
          <a:endParaRPr lang="en-US">
            <a:latin typeface="BentonSans Book" panose="02000503000000020004" pitchFamily="2" charset="0"/>
          </a:endParaRPr>
        </a:p>
      </dgm:t>
    </dgm:pt>
    <dgm:pt modelId="{2AA11C2F-98F8-41A0-BCD9-7D76E38A0B16}" type="parTrans" cxnId="{04A5F616-2AD2-498D-B5DA-0E79B4D8D2BA}">
      <dgm:prSet/>
      <dgm:spPr/>
      <dgm:t>
        <a:bodyPr/>
        <a:lstStyle/>
        <a:p>
          <a:endParaRPr lang="en-US">
            <a:latin typeface="BentonSans Book" panose="02000503000000020004" pitchFamily="2" charset="0"/>
          </a:endParaRPr>
        </a:p>
      </dgm:t>
    </dgm:pt>
    <dgm:pt modelId="{BB0F641A-01E1-4CE8-8D8A-6EE176774CAD}" type="sibTrans" cxnId="{04A5F616-2AD2-498D-B5DA-0E79B4D8D2BA}">
      <dgm:prSet/>
      <dgm:spPr/>
      <dgm:t>
        <a:bodyPr/>
        <a:lstStyle/>
        <a:p>
          <a:endParaRPr lang="en-US">
            <a:latin typeface="BentonSans Book" panose="02000503000000020004" pitchFamily="2" charset="0"/>
          </a:endParaRPr>
        </a:p>
      </dgm:t>
    </dgm:pt>
    <dgm:pt modelId="{AE2A0E3D-4122-49D5-9F86-02605397FA55}">
      <dgm:prSet/>
      <dgm:spPr/>
      <dgm:t>
        <a:bodyPr/>
        <a:lstStyle/>
        <a:p>
          <a:pPr rtl="0"/>
          <a:r>
            <a:rPr lang="en-US" smtClean="0">
              <a:latin typeface="BentonSans Book" panose="02000503000000020004" pitchFamily="2" charset="0"/>
            </a:rPr>
            <a:t>Camera check</a:t>
          </a:r>
          <a:endParaRPr lang="en-US">
            <a:latin typeface="BentonSans Book" panose="02000503000000020004" pitchFamily="2" charset="0"/>
          </a:endParaRPr>
        </a:p>
      </dgm:t>
    </dgm:pt>
    <dgm:pt modelId="{615D7B4B-30BE-46AB-919D-7DBCDEB994B3}" type="parTrans" cxnId="{ED600959-98C1-4751-AF1A-6D521B332C58}">
      <dgm:prSet/>
      <dgm:spPr/>
      <dgm:t>
        <a:bodyPr/>
        <a:lstStyle/>
        <a:p>
          <a:endParaRPr lang="en-US">
            <a:latin typeface="BentonSans Book" panose="02000503000000020004" pitchFamily="2" charset="0"/>
          </a:endParaRPr>
        </a:p>
      </dgm:t>
    </dgm:pt>
    <dgm:pt modelId="{1F104275-C57F-4D96-8140-C63A3BB87D8F}" type="sibTrans" cxnId="{ED600959-98C1-4751-AF1A-6D521B332C58}">
      <dgm:prSet/>
      <dgm:spPr/>
      <dgm:t>
        <a:bodyPr/>
        <a:lstStyle/>
        <a:p>
          <a:endParaRPr lang="en-US">
            <a:latin typeface="BentonSans Book" panose="02000503000000020004" pitchFamily="2" charset="0"/>
          </a:endParaRPr>
        </a:p>
      </dgm:t>
    </dgm:pt>
    <dgm:pt modelId="{8031FA61-D5D7-4EAA-BB16-5851D5613BF2}" type="pres">
      <dgm:prSet presAssocID="{6872B563-01E7-4058-BB9B-5CEACEF67877}" presName="Name0" presStyleCnt="0">
        <dgm:presLayoutVars>
          <dgm:dir/>
          <dgm:resizeHandles val="exact"/>
        </dgm:presLayoutVars>
      </dgm:prSet>
      <dgm:spPr/>
      <dgm:t>
        <a:bodyPr/>
        <a:lstStyle/>
        <a:p>
          <a:endParaRPr lang="en-US"/>
        </a:p>
      </dgm:t>
    </dgm:pt>
    <dgm:pt modelId="{E8CEFDE1-5730-4DB2-B6CE-94AE27FC3885}" type="pres">
      <dgm:prSet presAssocID="{20298C89-CA2A-46D9-9C9B-DB4BD6DC0927}" presName="node" presStyleLbl="node1" presStyleIdx="0" presStyleCnt="5">
        <dgm:presLayoutVars>
          <dgm:bulletEnabled val="1"/>
        </dgm:presLayoutVars>
      </dgm:prSet>
      <dgm:spPr/>
      <dgm:t>
        <a:bodyPr/>
        <a:lstStyle/>
        <a:p>
          <a:endParaRPr lang="en-US"/>
        </a:p>
      </dgm:t>
    </dgm:pt>
    <dgm:pt modelId="{6E7B3F2A-10FF-417F-8120-7FF60AE2411C}" type="pres">
      <dgm:prSet presAssocID="{B3A2F343-5AF5-4D22-8097-9FE6AE1DA3B0}" presName="sibTrans" presStyleLbl="sibTrans2D1" presStyleIdx="0" presStyleCnt="4"/>
      <dgm:spPr/>
      <dgm:t>
        <a:bodyPr/>
        <a:lstStyle/>
        <a:p>
          <a:endParaRPr lang="en-US"/>
        </a:p>
      </dgm:t>
    </dgm:pt>
    <dgm:pt modelId="{72E3741D-C7AB-4865-8753-5671AF1E6AB6}" type="pres">
      <dgm:prSet presAssocID="{B3A2F343-5AF5-4D22-8097-9FE6AE1DA3B0}" presName="connectorText" presStyleLbl="sibTrans2D1" presStyleIdx="0" presStyleCnt="4"/>
      <dgm:spPr/>
      <dgm:t>
        <a:bodyPr/>
        <a:lstStyle/>
        <a:p>
          <a:endParaRPr lang="en-US"/>
        </a:p>
      </dgm:t>
    </dgm:pt>
    <dgm:pt modelId="{4F1589EA-6497-43F9-A9FE-C3E384018856}" type="pres">
      <dgm:prSet presAssocID="{4C5CA16A-BD4F-4EF2-845F-87F8F76365AC}" presName="node" presStyleLbl="node1" presStyleIdx="1" presStyleCnt="5">
        <dgm:presLayoutVars>
          <dgm:bulletEnabled val="1"/>
        </dgm:presLayoutVars>
      </dgm:prSet>
      <dgm:spPr/>
      <dgm:t>
        <a:bodyPr/>
        <a:lstStyle/>
        <a:p>
          <a:endParaRPr lang="en-US"/>
        </a:p>
      </dgm:t>
    </dgm:pt>
    <dgm:pt modelId="{6B040F67-3748-41B8-8DC8-1DEE8EE0F252}" type="pres">
      <dgm:prSet presAssocID="{7FF60C6B-F1D1-47C7-8378-FE9056FB9110}" presName="sibTrans" presStyleLbl="sibTrans2D1" presStyleIdx="1" presStyleCnt="4"/>
      <dgm:spPr/>
      <dgm:t>
        <a:bodyPr/>
        <a:lstStyle/>
        <a:p>
          <a:endParaRPr lang="en-US"/>
        </a:p>
      </dgm:t>
    </dgm:pt>
    <dgm:pt modelId="{67605673-5065-4A6B-B24E-F357CCB55D31}" type="pres">
      <dgm:prSet presAssocID="{7FF60C6B-F1D1-47C7-8378-FE9056FB9110}" presName="connectorText" presStyleLbl="sibTrans2D1" presStyleIdx="1" presStyleCnt="4"/>
      <dgm:spPr/>
      <dgm:t>
        <a:bodyPr/>
        <a:lstStyle/>
        <a:p>
          <a:endParaRPr lang="en-US"/>
        </a:p>
      </dgm:t>
    </dgm:pt>
    <dgm:pt modelId="{DBCA04A7-D487-4F5D-9BF3-47978BF3A953}" type="pres">
      <dgm:prSet presAssocID="{6CA58ED5-01B1-4765-BE32-752E62C1A5C9}" presName="node" presStyleLbl="node1" presStyleIdx="2" presStyleCnt="5">
        <dgm:presLayoutVars>
          <dgm:bulletEnabled val="1"/>
        </dgm:presLayoutVars>
      </dgm:prSet>
      <dgm:spPr/>
      <dgm:t>
        <a:bodyPr/>
        <a:lstStyle/>
        <a:p>
          <a:endParaRPr lang="en-US"/>
        </a:p>
      </dgm:t>
    </dgm:pt>
    <dgm:pt modelId="{72E87796-DEBE-440D-9BEB-2D2AD1334391}" type="pres">
      <dgm:prSet presAssocID="{CF9EF5DF-E6F0-4CC5-9133-72AEE745189A}" presName="sibTrans" presStyleLbl="sibTrans2D1" presStyleIdx="2" presStyleCnt="4"/>
      <dgm:spPr/>
      <dgm:t>
        <a:bodyPr/>
        <a:lstStyle/>
        <a:p>
          <a:endParaRPr lang="en-US"/>
        </a:p>
      </dgm:t>
    </dgm:pt>
    <dgm:pt modelId="{943F2C73-DF91-4970-B0BC-2D3C58709579}" type="pres">
      <dgm:prSet presAssocID="{CF9EF5DF-E6F0-4CC5-9133-72AEE745189A}" presName="connectorText" presStyleLbl="sibTrans2D1" presStyleIdx="2" presStyleCnt="4"/>
      <dgm:spPr/>
      <dgm:t>
        <a:bodyPr/>
        <a:lstStyle/>
        <a:p>
          <a:endParaRPr lang="en-US"/>
        </a:p>
      </dgm:t>
    </dgm:pt>
    <dgm:pt modelId="{F2881515-0330-40FA-A701-0AF10E8575DA}" type="pres">
      <dgm:prSet presAssocID="{D971E2DD-5C84-4B87-ABC4-B894382022FB}" presName="node" presStyleLbl="node1" presStyleIdx="3" presStyleCnt="5">
        <dgm:presLayoutVars>
          <dgm:bulletEnabled val="1"/>
        </dgm:presLayoutVars>
      </dgm:prSet>
      <dgm:spPr/>
      <dgm:t>
        <a:bodyPr/>
        <a:lstStyle/>
        <a:p>
          <a:endParaRPr lang="en-US"/>
        </a:p>
      </dgm:t>
    </dgm:pt>
    <dgm:pt modelId="{CD165862-395F-444F-9DFF-BDD76E745ACB}" type="pres">
      <dgm:prSet presAssocID="{BB0F641A-01E1-4CE8-8D8A-6EE176774CAD}" presName="sibTrans" presStyleLbl="sibTrans2D1" presStyleIdx="3" presStyleCnt="4"/>
      <dgm:spPr/>
      <dgm:t>
        <a:bodyPr/>
        <a:lstStyle/>
        <a:p>
          <a:endParaRPr lang="en-US"/>
        </a:p>
      </dgm:t>
    </dgm:pt>
    <dgm:pt modelId="{E710A99E-20B3-43A1-AEEB-C38D4EBCBAC4}" type="pres">
      <dgm:prSet presAssocID="{BB0F641A-01E1-4CE8-8D8A-6EE176774CAD}" presName="connectorText" presStyleLbl="sibTrans2D1" presStyleIdx="3" presStyleCnt="4"/>
      <dgm:spPr/>
      <dgm:t>
        <a:bodyPr/>
        <a:lstStyle/>
        <a:p>
          <a:endParaRPr lang="en-US"/>
        </a:p>
      </dgm:t>
    </dgm:pt>
    <dgm:pt modelId="{EE8A9673-953D-41F0-82B2-CF5625674790}" type="pres">
      <dgm:prSet presAssocID="{AE2A0E3D-4122-49D5-9F86-02605397FA55}" presName="node" presStyleLbl="node1" presStyleIdx="4" presStyleCnt="5">
        <dgm:presLayoutVars>
          <dgm:bulletEnabled val="1"/>
        </dgm:presLayoutVars>
      </dgm:prSet>
      <dgm:spPr/>
      <dgm:t>
        <a:bodyPr/>
        <a:lstStyle/>
        <a:p>
          <a:endParaRPr lang="en-US"/>
        </a:p>
      </dgm:t>
    </dgm:pt>
  </dgm:ptLst>
  <dgm:cxnLst>
    <dgm:cxn modelId="{ED600959-98C1-4751-AF1A-6D521B332C58}" srcId="{6872B563-01E7-4058-BB9B-5CEACEF67877}" destId="{AE2A0E3D-4122-49D5-9F86-02605397FA55}" srcOrd="4" destOrd="0" parTransId="{615D7B4B-30BE-46AB-919D-7DBCDEB994B3}" sibTransId="{1F104275-C57F-4D96-8140-C63A3BB87D8F}"/>
    <dgm:cxn modelId="{4C12B3E1-2ED1-AD4C-9939-C087A1FE3DC7}" type="presOf" srcId="{7FF60C6B-F1D1-47C7-8378-FE9056FB9110}" destId="{6B040F67-3748-41B8-8DC8-1DEE8EE0F252}" srcOrd="0" destOrd="0" presId="urn:microsoft.com/office/officeart/2005/8/layout/process1"/>
    <dgm:cxn modelId="{CC5DC01F-073D-0C4A-9A96-D07DFDC7B659}" type="presOf" srcId="{6872B563-01E7-4058-BB9B-5CEACEF67877}" destId="{8031FA61-D5D7-4EAA-BB16-5851D5613BF2}" srcOrd="0" destOrd="0" presId="urn:microsoft.com/office/officeart/2005/8/layout/process1"/>
    <dgm:cxn modelId="{4909F183-DA70-4362-893E-5CC8006EBF33}" srcId="{6872B563-01E7-4058-BB9B-5CEACEF67877}" destId="{6CA58ED5-01B1-4765-BE32-752E62C1A5C9}" srcOrd="2" destOrd="0" parTransId="{290DFCCB-B959-41DE-957B-E3ACE503943A}" sibTransId="{CF9EF5DF-E6F0-4CC5-9133-72AEE745189A}"/>
    <dgm:cxn modelId="{DB4BB7D4-5671-734D-BDB2-DEC6BA539810}" type="presOf" srcId="{AE2A0E3D-4122-49D5-9F86-02605397FA55}" destId="{EE8A9673-953D-41F0-82B2-CF5625674790}" srcOrd="0" destOrd="0" presId="urn:microsoft.com/office/officeart/2005/8/layout/process1"/>
    <dgm:cxn modelId="{EC4FC2F4-79D0-C647-8A36-DDAE5B7F16FC}" type="presOf" srcId="{6CA58ED5-01B1-4765-BE32-752E62C1A5C9}" destId="{DBCA04A7-D487-4F5D-9BF3-47978BF3A953}" srcOrd="0" destOrd="0" presId="urn:microsoft.com/office/officeart/2005/8/layout/process1"/>
    <dgm:cxn modelId="{9687F604-72C1-0F41-BEAB-B182FA3DEAD9}" type="presOf" srcId="{D971E2DD-5C84-4B87-ABC4-B894382022FB}" destId="{F2881515-0330-40FA-A701-0AF10E8575DA}" srcOrd="0" destOrd="0" presId="urn:microsoft.com/office/officeart/2005/8/layout/process1"/>
    <dgm:cxn modelId="{34CF9419-3B19-EA4A-867A-F5C8CD27DE4A}" type="presOf" srcId="{B3A2F343-5AF5-4D22-8097-9FE6AE1DA3B0}" destId="{6E7B3F2A-10FF-417F-8120-7FF60AE2411C}" srcOrd="0" destOrd="0" presId="urn:microsoft.com/office/officeart/2005/8/layout/process1"/>
    <dgm:cxn modelId="{2CC9B968-536E-F943-9B8B-8A0E66AF6A27}" type="presOf" srcId="{CF9EF5DF-E6F0-4CC5-9133-72AEE745189A}" destId="{943F2C73-DF91-4970-B0BC-2D3C58709579}" srcOrd="1" destOrd="0" presId="urn:microsoft.com/office/officeart/2005/8/layout/process1"/>
    <dgm:cxn modelId="{17294747-86A1-B846-9737-3B746D477CD5}" type="presOf" srcId="{7FF60C6B-F1D1-47C7-8378-FE9056FB9110}" destId="{67605673-5065-4A6B-B24E-F357CCB55D31}" srcOrd="1" destOrd="0" presId="urn:microsoft.com/office/officeart/2005/8/layout/process1"/>
    <dgm:cxn modelId="{D0BA5066-8058-754C-98FB-84E8AE988BD2}" type="presOf" srcId="{BB0F641A-01E1-4CE8-8D8A-6EE176774CAD}" destId="{E710A99E-20B3-43A1-AEEB-C38D4EBCBAC4}" srcOrd="1" destOrd="0" presId="urn:microsoft.com/office/officeart/2005/8/layout/process1"/>
    <dgm:cxn modelId="{17CA0BDD-F80E-0843-843F-539D662644F8}" type="presOf" srcId="{4C5CA16A-BD4F-4EF2-845F-87F8F76365AC}" destId="{4F1589EA-6497-43F9-A9FE-C3E384018856}" srcOrd="0" destOrd="0" presId="urn:microsoft.com/office/officeart/2005/8/layout/process1"/>
    <dgm:cxn modelId="{AF3BBA76-69B9-0D41-A17B-6DDE810191BF}" type="presOf" srcId="{CF9EF5DF-E6F0-4CC5-9133-72AEE745189A}" destId="{72E87796-DEBE-440D-9BEB-2D2AD1334391}" srcOrd="0" destOrd="0" presId="urn:microsoft.com/office/officeart/2005/8/layout/process1"/>
    <dgm:cxn modelId="{5F6C9CCE-9CBC-8542-96B2-1971E410478C}" type="presOf" srcId="{B3A2F343-5AF5-4D22-8097-9FE6AE1DA3B0}" destId="{72E3741D-C7AB-4865-8753-5671AF1E6AB6}" srcOrd="1" destOrd="0" presId="urn:microsoft.com/office/officeart/2005/8/layout/process1"/>
    <dgm:cxn modelId="{86CCE60A-40D4-494B-BFAD-62296E8C2353}" srcId="{6872B563-01E7-4058-BB9B-5CEACEF67877}" destId="{4C5CA16A-BD4F-4EF2-845F-87F8F76365AC}" srcOrd="1" destOrd="0" parTransId="{282AC8CB-D22B-4A62-9396-9766025B099A}" sibTransId="{7FF60C6B-F1D1-47C7-8378-FE9056FB9110}"/>
    <dgm:cxn modelId="{C15AC78F-C9C2-4E54-8FA3-6A674E75B208}" srcId="{6872B563-01E7-4058-BB9B-5CEACEF67877}" destId="{20298C89-CA2A-46D9-9C9B-DB4BD6DC0927}" srcOrd="0" destOrd="0" parTransId="{D6A4AC73-5EB2-4BEF-A26B-8290EC61DDF2}" sibTransId="{B3A2F343-5AF5-4D22-8097-9FE6AE1DA3B0}"/>
    <dgm:cxn modelId="{6A1D6DD3-1AFA-E443-A964-24A897BBD93B}" type="presOf" srcId="{20298C89-CA2A-46D9-9C9B-DB4BD6DC0927}" destId="{E8CEFDE1-5730-4DB2-B6CE-94AE27FC3885}" srcOrd="0" destOrd="0" presId="urn:microsoft.com/office/officeart/2005/8/layout/process1"/>
    <dgm:cxn modelId="{04A5F616-2AD2-498D-B5DA-0E79B4D8D2BA}" srcId="{6872B563-01E7-4058-BB9B-5CEACEF67877}" destId="{D971E2DD-5C84-4B87-ABC4-B894382022FB}" srcOrd="3" destOrd="0" parTransId="{2AA11C2F-98F8-41A0-BCD9-7D76E38A0B16}" sibTransId="{BB0F641A-01E1-4CE8-8D8A-6EE176774CAD}"/>
    <dgm:cxn modelId="{E4998095-9AB6-874C-87D9-28C660C1790A}" type="presOf" srcId="{BB0F641A-01E1-4CE8-8D8A-6EE176774CAD}" destId="{CD165862-395F-444F-9DFF-BDD76E745ACB}" srcOrd="0" destOrd="0" presId="urn:microsoft.com/office/officeart/2005/8/layout/process1"/>
    <dgm:cxn modelId="{53DB6EFC-E864-024D-B32F-15BEB053F861}" type="presParOf" srcId="{8031FA61-D5D7-4EAA-BB16-5851D5613BF2}" destId="{E8CEFDE1-5730-4DB2-B6CE-94AE27FC3885}" srcOrd="0" destOrd="0" presId="urn:microsoft.com/office/officeart/2005/8/layout/process1"/>
    <dgm:cxn modelId="{3D84112C-3877-384D-A72E-FEE8FE518902}" type="presParOf" srcId="{8031FA61-D5D7-4EAA-BB16-5851D5613BF2}" destId="{6E7B3F2A-10FF-417F-8120-7FF60AE2411C}" srcOrd="1" destOrd="0" presId="urn:microsoft.com/office/officeart/2005/8/layout/process1"/>
    <dgm:cxn modelId="{E75AB33A-08D1-8145-A617-2484C615668A}" type="presParOf" srcId="{6E7B3F2A-10FF-417F-8120-7FF60AE2411C}" destId="{72E3741D-C7AB-4865-8753-5671AF1E6AB6}" srcOrd="0" destOrd="0" presId="urn:microsoft.com/office/officeart/2005/8/layout/process1"/>
    <dgm:cxn modelId="{1CEB2948-B328-5B48-90A2-3B97A7DE40DB}" type="presParOf" srcId="{8031FA61-D5D7-4EAA-BB16-5851D5613BF2}" destId="{4F1589EA-6497-43F9-A9FE-C3E384018856}" srcOrd="2" destOrd="0" presId="urn:microsoft.com/office/officeart/2005/8/layout/process1"/>
    <dgm:cxn modelId="{096293C9-83E1-DD41-AED7-7D4485DEF461}" type="presParOf" srcId="{8031FA61-D5D7-4EAA-BB16-5851D5613BF2}" destId="{6B040F67-3748-41B8-8DC8-1DEE8EE0F252}" srcOrd="3" destOrd="0" presId="urn:microsoft.com/office/officeart/2005/8/layout/process1"/>
    <dgm:cxn modelId="{8795D06F-E879-EF43-890E-D1509F159F0C}" type="presParOf" srcId="{6B040F67-3748-41B8-8DC8-1DEE8EE0F252}" destId="{67605673-5065-4A6B-B24E-F357CCB55D31}" srcOrd="0" destOrd="0" presId="urn:microsoft.com/office/officeart/2005/8/layout/process1"/>
    <dgm:cxn modelId="{3A167EFD-B401-0945-A193-936A1D32FDB8}" type="presParOf" srcId="{8031FA61-D5D7-4EAA-BB16-5851D5613BF2}" destId="{DBCA04A7-D487-4F5D-9BF3-47978BF3A953}" srcOrd="4" destOrd="0" presId="urn:microsoft.com/office/officeart/2005/8/layout/process1"/>
    <dgm:cxn modelId="{D2A5966B-5235-744B-9641-254BBAD50FD7}" type="presParOf" srcId="{8031FA61-D5D7-4EAA-BB16-5851D5613BF2}" destId="{72E87796-DEBE-440D-9BEB-2D2AD1334391}" srcOrd="5" destOrd="0" presId="urn:microsoft.com/office/officeart/2005/8/layout/process1"/>
    <dgm:cxn modelId="{6B006C3D-3DF6-084D-A107-23B9CFBB1BA9}" type="presParOf" srcId="{72E87796-DEBE-440D-9BEB-2D2AD1334391}" destId="{943F2C73-DF91-4970-B0BC-2D3C58709579}" srcOrd="0" destOrd="0" presId="urn:microsoft.com/office/officeart/2005/8/layout/process1"/>
    <dgm:cxn modelId="{3CC52A66-5C5B-7049-B125-D45F262454F2}" type="presParOf" srcId="{8031FA61-D5D7-4EAA-BB16-5851D5613BF2}" destId="{F2881515-0330-40FA-A701-0AF10E8575DA}" srcOrd="6" destOrd="0" presId="urn:microsoft.com/office/officeart/2005/8/layout/process1"/>
    <dgm:cxn modelId="{3B98BE21-A644-294E-A52C-A8D416E75B6A}" type="presParOf" srcId="{8031FA61-D5D7-4EAA-BB16-5851D5613BF2}" destId="{CD165862-395F-444F-9DFF-BDD76E745ACB}" srcOrd="7" destOrd="0" presId="urn:microsoft.com/office/officeart/2005/8/layout/process1"/>
    <dgm:cxn modelId="{BD953ACE-C09A-254B-9E00-464B355C0D0F}" type="presParOf" srcId="{CD165862-395F-444F-9DFF-BDD76E745ACB}" destId="{E710A99E-20B3-43A1-AEEB-C38D4EBCBAC4}" srcOrd="0" destOrd="0" presId="urn:microsoft.com/office/officeart/2005/8/layout/process1"/>
    <dgm:cxn modelId="{432326BA-3371-6E47-AAE9-46FCFCE23E22}" type="presParOf" srcId="{8031FA61-D5D7-4EAA-BB16-5851D5613BF2}" destId="{EE8A9673-953D-41F0-82B2-CF5625674790}" srcOrd="8"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872B563-01E7-4058-BB9B-5CEACEF67877}"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20298C89-CA2A-46D9-9C9B-DB4BD6DC0927}">
      <dgm:prSet custT="1"/>
      <dgm:spPr/>
      <dgm:t>
        <a:bodyPr/>
        <a:lstStyle/>
        <a:p>
          <a:pPr rtl="0"/>
          <a:r>
            <a:rPr lang="en-US" sz="1600" dirty="0" smtClean="0">
              <a:latin typeface="BentonSans Book" panose="02000503000000020004" pitchFamily="2" charset="0"/>
            </a:rPr>
            <a:t>Manual Rework</a:t>
          </a:r>
          <a:endParaRPr lang="en-US" sz="1600" dirty="0">
            <a:latin typeface="BentonSans Book" panose="02000503000000020004" pitchFamily="2" charset="0"/>
          </a:endParaRPr>
        </a:p>
      </dgm:t>
    </dgm:pt>
    <dgm:pt modelId="{D6A4AC73-5EB2-4BEF-A26B-8290EC61DDF2}" type="parTrans" cxnId="{C15AC78F-C9C2-4E54-8FA3-6A674E75B208}">
      <dgm:prSet/>
      <dgm:spPr/>
      <dgm:t>
        <a:bodyPr/>
        <a:lstStyle/>
        <a:p>
          <a:endParaRPr lang="en-US" sz="1600">
            <a:latin typeface="BentonSans Book" panose="02000503000000020004" pitchFamily="2" charset="0"/>
          </a:endParaRPr>
        </a:p>
      </dgm:t>
    </dgm:pt>
    <dgm:pt modelId="{B3A2F343-5AF5-4D22-8097-9FE6AE1DA3B0}" type="sibTrans" cxnId="{C15AC78F-C9C2-4E54-8FA3-6A674E75B208}">
      <dgm:prSet custT="1"/>
      <dgm:spPr/>
      <dgm:t>
        <a:bodyPr/>
        <a:lstStyle/>
        <a:p>
          <a:endParaRPr lang="en-US" sz="1600">
            <a:latin typeface="BentonSans Book" panose="02000503000000020004" pitchFamily="2" charset="0"/>
          </a:endParaRPr>
        </a:p>
      </dgm:t>
    </dgm:pt>
    <dgm:pt modelId="{4C5CA16A-BD4F-4EF2-845F-87F8F76365AC}">
      <dgm:prSet custT="1"/>
      <dgm:spPr/>
      <dgm:t>
        <a:bodyPr/>
        <a:lstStyle/>
        <a:p>
          <a:pPr rtl="0"/>
          <a:r>
            <a:rPr lang="en-US" sz="1600" dirty="0" smtClean="0">
              <a:latin typeface="BentonSans Book" panose="02000503000000020004" pitchFamily="2" charset="0"/>
            </a:rPr>
            <a:t>Manual packing</a:t>
          </a:r>
          <a:endParaRPr lang="en-US" sz="1600" dirty="0">
            <a:latin typeface="BentonSans Book" panose="02000503000000020004" pitchFamily="2" charset="0"/>
          </a:endParaRPr>
        </a:p>
      </dgm:t>
    </dgm:pt>
    <dgm:pt modelId="{282AC8CB-D22B-4A62-9396-9766025B099A}" type="parTrans" cxnId="{86CCE60A-40D4-494B-BFAD-62296E8C2353}">
      <dgm:prSet/>
      <dgm:spPr/>
      <dgm:t>
        <a:bodyPr/>
        <a:lstStyle/>
        <a:p>
          <a:endParaRPr lang="en-US" sz="1600">
            <a:latin typeface="BentonSans Book" panose="02000503000000020004" pitchFamily="2" charset="0"/>
          </a:endParaRPr>
        </a:p>
      </dgm:t>
    </dgm:pt>
    <dgm:pt modelId="{7FF60C6B-F1D1-47C7-8378-FE9056FB9110}" type="sibTrans" cxnId="{86CCE60A-40D4-494B-BFAD-62296E8C2353}">
      <dgm:prSet/>
      <dgm:spPr/>
      <dgm:t>
        <a:bodyPr/>
        <a:lstStyle/>
        <a:p>
          <a:endParaRPr lang="en-US" sz="1600">
            <a:latin typeface="BentonSans Book" panose="02000503000000020004" pitchFamily="2" charset="0"/>
          </a:endParaRPr>
        </a:p>
      </dgm:t>
    </dgm:pt>
    <dgm:pt modelId="{8031FA61-D5D7-4EAA-BB16-5851D5613BF2}" type="pres">
      <dgm:prSet presAssocID="{6872B563-01E7-4058-BB9B-5CEACEF67877}" presName="Name0" presStyleCnt="0">
        <dgm:presLayoutVars>
          <dgm:dir/>
          <dgm:resizeHandles val="exact"/>
        </dgm:presLayoutVars>
      </dgm:prSet>
      <dgm:spPr/>
      <dgm:t>
        <a:bodyPr/>
        <a:lstStyle/>
        <a:p>
          <a:endParaRPr lang="en-US"/>
        </a:p>
      </dgm:t>
    </dgm:pt>
    <dgm:pt modelId="{E8CEFDE1-5730-4DB2-B6CE-94AE27FC3885}" type="pres">
      <dgm:prSet presAssocID="{20298C89-CA2A-46D9-9C9B-DB4BD6DC0927}" presName="node" presStyleLbl="node1" presStyleIdx="0" presStyleCnt="2">
        <dgm:presLayoutVars>
          <dgm:bulletEnabled val="1"/>
        </dgm:presLayoutVars>
      </dgm:prSet>
      <dgm:spPr/>
      <dgm:t>
        <a:bodyPr/>
        <a:lstStyle/>
        <a:p>
          <a:endParaRPr lang="en-US"/>
        </a:p>
      </dgm:t>
    </dgm:pt>
    <dgm:pt modelId="{6E7B3F2A-10FF-417F-8120-7FF60AE2411C}" type="pres">
      <dgm:prSet presAssocID="{B3A2F343-5AF5-4D22-8097-9FE6AE1DA3B0}" presName="sibTrans" presStyleLbl="sibTrans2D1" presStyleIdx="0" presStyleCnt="1"/>
      <dgm:spPr/>
      <dgm:t>
        <a:bodyPr/>
        <a:lstStyle/>
        <a:p>
          <a:endParaRPr lang="en-US"/>
        </a:p>
      </dgm:t>
    </dgm:pt>
    <dgm:pt modelId="{72E3741D-C7AB-4865-8753-5671AF1E6AB6}" type="pres">
      <dgm:prSet presAssocID="{B3A2F343-5AF5-4D22-8097-9FE6AE1DA3B0}" presName="connectorText" presStyleLbl="sibTrans2D1" presStyleIdx="0" presStyleCnt="1"/>
      <dgm:spPr/>
      <dgm:t>
        <a:bodyPr/>
        <a:lstStyle/>
        <a:p>
          <a:endParaRPr lang="en-US"/>
        </a:p>
      </dgm:t>
    </dgm:pt>
    <dgm:pt modelId="{4F1589EA-6497-43F9-A9FE-C3E384018856}" type="pres">
      <dgm:prSet presAssocID="{4C5CA16A-BD4F-4EF2-845F-87F8F76365AC}" presName="node" presStyleLbl="node1" presStyleIdx="1" presStyleCnt="2">
        <dgm:presLayoutVars>
          <dgm:bulletEnabled val="1"/>
        </dgm:presLayoutVars>
      </dgm:prSet>
      <dgm:spPr/>
      <dgm:t>
        <a:bodyPr/>
        <a:lstStyle/>
        <a:p>
          <a:endParaRPr lang="en-US"/>
        </a:p>
      </dgm:t>
    </dgm:pt>
  </dgm:ptLst>
  <dgm:cxnLst>
    <dgm:cxn modelId="{007A0CB1-2399-844C-9701-52F90259C126}" type="presOf" srcId="{B3A2F343-5AF5-4D22-8097-9FE6AE1DA3B0}" destId="{72E3741D-C7AB-4865-8753-5671AF1E6AB6}" srcOrd="1" destOrd="0" presId="urn:microsoft.com/office/officeart/2005/8/layout/process1"/>
    <dgm:cxn modelId="{C15AC78F-C9C2-4E54-8FA3-6A674E75B208}" srcId="{6872B563-01E7-4058-BB9B-5CEACEF67877}" destId="{20298C89-CA2A-46D9-9C9B-DB4BD6DC0927}" srcOrd="0" destOrd="0" parTransId="{D6A4AC73-5EB2-4BEF-A26B-8290EC61DDF2}" sibTransId="{B3A2F343-5AF5-4D22-8097-9FE6AE1DA3B0}"/>
    <dgm:cxn modelId="{3C29CF9E-F54D-2441-92C9-986241637606}" type="presOf" srcId="{4C5CA16A-BD4F-4EF2-845F-87F8F76365AC}" destId="{4F1589EA-6497-43F9-A9FE-C3E384018856}" srcOrd="0" destOrd="0" presId="urn:microsoft.com/office/officeart/2005/8/layout/process1"/>
    <dgm:cxn modelId="{0D61EB18-FA14-7B41-A8BF-92FC25525456}" type="presOf" srcId="{B3A2F343-5AF5-4D22-8097-9FE6AE1DA3B0}" destId="{6E7B3F2A-10FF-417F-8120-7FF60AE2411C}" srcOrd="0" destOrd="0" presId="urn:microsoft.com/office/officeart/2005/8/layout/process1"/>
    <dgm:cxn modelId="{2D3F6914-4D61-FA4B-B316-B73F3C9BEF98}" type="presOf" srcId="{6872B563-01E7-4058-BB9B-5CEACEF67877}" destId="{8031FA61-D5D7-4EAA-BB16-5851D5613BF2}" srcOrd="0" destOrd="0" presId="urn:microsoft.com/office/officeart/2005/8/layout/process1"/>
    <dgm:cxn modelId="{E6B6B325-0FB6-254D-AAF2-7F35652F2282}" type="presOf" srcId="{20298C89-CA2A-46D9-9C9B-DB4BD6DC0927}" destId="{E8CEFDE1-5730-4DB2-B6CE-94AE27FC3885}" srcOrd="0" destOrd="0" presId="urn:microsoft.com/office/officeart/2005/8/layout/process1"/>
    <dgm:cxn modelId="{86CCE60A-40D4-494B-BFAD-62296E8C2353}" srcId="{6872B563-01E7-4058-BB9B-5CEACEF67877}" destId="{4C5CA16A-BD4F-4EF2-845F-87F8F76365AC}" srcOrd="1" destOrd="0" parTransId="{282AC8CB-D22B-4A62-9396-9766025B099A}" sibTransId="{7FF60C6B-F1D1-47C7-8378-FE9056FB9110}"/>
    <dgm:cxn modelId="{7E01299D-2F0E-774F-9A3B-00480AABCC67}" type="presParOf" srcId="{8031FA61-D5D7-4EAA-BB16-5851D5613BF2}" destId="{E8CEFDE1-5730-4DB2-B6CE-94AE27FC3885}" srcOrd="0" destOrd="0" presId="urn:microsoft.com/office/officeart/2005/8/layout/process1"/>
    <dgm:cxn modelId="{2E4D035A-2A1B-E243-BF5D-1F7E14E816FC}" type="presParOf" srcId="{8031FA61-D5D7-4EAA-BB16-5851D5613BF2}" destId="{6E7B3F2A-10FF-417F-8120-7FF60AE2411C}" srcOrd="1" destOrd="0" presId="urn:microsoft.com/office/officeart/2005/8/layout/process1"/>
    <dgm:cxn modelId="{6BE309D3-DC33-2940-8013-EACA2170698F}" type="presParOf" srcId="{6E7B3F2A-10FF-417F-8120-7FF60AE2411C}" destId="{72E3741D-C7AB-4865-8753-5671AF1E6AB6}" srcOrd="0" destOrd="0" presId="urn:microsoft.com/office/officeart/2005/8/layout/process1"/>
    <dgm:cxn modelId="{9CF8FBE8-897E-8D43-A731-24A9878963F9}" type="presParOf" srcId="{8031FA61-D5D7-4EAA-BB16-5851D5613BF2}" destId="{4F1589EA-6497-43F9-A9FE-C3E384018856}"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EFDE1-5730-4DB2-B6CE-94AE27FC3885}">
      <dsp:nvSpPr>
        <dsp:cNvPr id="0" name=""/>
        <dsp:cNvSpPr/>
      </dsp:nvSpPr>
      <dsp:spPr>
        <a:xfrm>
          <a:off x="4180" y="297819"/>
          <a:ext cx="1296050" cy="8505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latin typeface="BentonSans Book" panose="02000503000000020004" pitchFamily="2" charset="0"/>
            </a:rPr>
            <a:t>Initialization (at magazine) </a:t>
          </a:r>
          <a:endParaRPr lang="en-US" sz="1700" kern="1200" dirty="0">
            <a:latin typeface="BentonSans Book" panose="02000503000000020004" pitchFamily="2" charset="0"/>
          </a:endParaRPr>
        </a:p>
      </dsp:txBody>
      <dsp:txXfrm>
        <a:off x="29091" y="322730"/>
        <a:ext cx="1246228" cy="800711"/>
      </dsp:txXfrm>
    </dsp:sp>
    <dsp:sp modelId="{6E7B3F2A-10FF-417F-8120-7FF60AE2411C}">
      <dsp:nvSpPr>
        <dsp:cNvPr id="0" name=""/>
        <dsp:cNvSpPr/>
      </dsp:nvSpPr>
      <dsp:spPr>
        <a:xfrm>
          <a:off x="1429836" y="562376"/>
          <a:ext cx="274762" cy="321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BentonSans Book" panose="02000503000000020004" pitchFamily="2" charset="0"/>
          </a:endParaRPr>
        </a:p>
      </dsp:txBody>
      <dsp:txXfrm>
        <a:off x="1429836" y="626660"/>
        <a:ext cx="192333" cy="192852"/>
      </dsp:txXfrm>
    </dsp:sp>
    <dsp:sp modelId="{4F1589EA-6497-43F9-A9FE-C3E384018856}">
      <dsp:nvSpPr>
        <dsp:cNvPr id="0" name=""/>
        <dsp:cNvSpPr/>
      </dsp:nvSpPr>
      <dsp:spPr>
        <a:xfrm>
          <a:off x="1818651" y="297819"/>
          <a:ext cx="1296050" cy="8505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dirty="0" smtClean="0">
              <a:latin typeface="BentonSans Book" panose="02000503000000020004" pitchFamily="2" charset="0"/>
            </a:rPr>
            <a:t>Magazine load</a:t>
          </a:r>
          <a:endParaRPr lang="en-US" sz="1700" kern="1200" dirty="0">
            <a:latin typeface="BentonSans Book" panose="02000503000000020004" pitchFamily="2" charset="0"/>
          </a:endParaRPr>
        </a:p>
      </dsp:txBody>
      <dsp:txXfrm>
        <a:off x="1843562" y="322730"/>
        <a:ext cx="1246228" cy="800711"/>
      </dsp:txXfrm>
    </dsp:sp>
    <dsp:sp modelId="{6B040F67-3748-41B8-8DC8-1DEE8EE0F252}">
      <dsp:nvSpPr>
        <dsp:cNvPr id="0" name=""/>
        <dsp:cNvSpPr/>
      </dsp:nvSpPr>
      <dsp:spPr>
        <a:xfrm>
          <a:off x="3244307" y="562376"/>
          <a:ext cx="274762" cy="321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BentonSans Book" panose="02000503000000020004" pitchFamily="2" charset="0"/>
          </a:endParaRPr>
        </a:p>
      </dsp:txBody>
      <dsp:txXfrm>
        <a:off x="3244307" y="626660"/>
        <a:ext cx="192333" cy="192852"/>
      </dsp:txXfrm>
    </dsp:sp>
    <dsp:sp modelId="{DBCA04A7-D487-4F5D-9BF3-47978BF3A953}">
      <dsp:nvSpPr>
        <dsp:cNvPr id="0" name=""/>
        <dsp:cNvSpPr/>
      </dsp:nvSpPr>
      <dsp:spPr>
        <a:xfrm>
          <a:off x="3633122" y="297819"/>
          <a:ext cx="1296050" cy="8505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latin typeface="BentonSans Book" panose="02000503000000020004" pitchFamily="2" charset="0"/>
            </a:rPr>
            <a:t>Drilling</a:t>
          </a:r>
          <a:endParaRPr lang="en-US" sz="1700" kern="1200">
            <a:latin typeface="BentonSans Book" panose="02000503000000020004" pitchFamily="2" charset="0"/>
          </a:endParaRPr>
        </a:p>
      </dsp:txBody>
      <dsp:txXfrm>
        <a:off x="3658033" y="322730"/>
        <a:ext cx="1246228" cy="800711"/>
      </dsp:txXfrm>
    </dsp:sp>
    <dsp:sp modelId="{72E87796-DEBE-440D-9BEB-2D2AD1334391}">
      <dsp:nvSpPr>
        <dsp:cNvPr id="0" name=""/>
        <dsp:cNvSpPr/>
      </dsp:nvSpPr>
      <dsp:spPr>
        <a:xfrm>
          <a:off x="5058777" y="562376"/>
          <a:ext cx="274762" cy="321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BentonSans Book" panose="02000503000000020004" pitchFamily="2" charset="0"/>
          </a:endParaRPr>
        </a:p>
      </dsp:txBody>
      <dsp:txXfrm>
        <a:off x="5058777" y="626660"/>
        <a:ext cx="192333" cy="192852"/>
      </dsp:txXfrm>
    </dsp:sp>
    <dsp:sp modelId="{F2881515-0330-40FA-A701-0AF10E8575DA}">
      <dsp:nvSpPr>
        <dsp:cNvPr id="0" name=""/>
        <dsp:cNvSpPr/>
      </dsp:nvSpPr>
      <dsp:spPr>
        <a:xfrm>
          <a:off x="5447592" y="297819"/>
          <a:ext cx="1296050" cy="8505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latin typeface="BentonSans Book" panose="02000503000000020004" pitchFamily="2" charset="0"/>
            </a:rPr>
            <a:t>Robot assembly</a:t>
          </a:r>
          <a:endParaRPr lang="en-US" sz="1700" kern="1200">
            <a:latin typeface="BentonSans Book" panose="02000503000000020004" pitchFamily="2" charset="0"/>
          </a:endParaRPr>
        </a:p>
      </dsp:txBody>
      <dsp:txXfrm>
        <a:off x="5472503" y="322730"/>
        <a:ext cx="1246228" cy="800711"/>
      </dsp:txXfrm>
    </dsp:sp>
    <dsp:sp modelId="{CD165862-395F-444F-9DFF-BDD76E745ACB}">
      <dsp:nvSpPr>
        <dsp:cNvPr id="0" name=""/>
        <dsp:cNvSpPr/>
      </dsp:nvSpPr>
      <dsp:spPr>
        <a:xfrm>
          <a:off x="6873248" y="562376"/>
          <a:ext cx="274762" cy="32142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endParaRPr lang="en-US" sz="1400" kern="1200">
            <a:latin typeface="BentonSans Book" panose="02000503000000020004" pitchFamily="2" charset="0"/>
          </a:endParaRPr>
        </a:p>
      </dsp:txBody>
      <dsp:txXfrm>
        <a:off x="6873248" y="626660"/>
        <a:ext cx="192333" cy="192852"/>
      </dsp:txXfrm>
    </dsp:sp>
    <dsp:sp modelId="{EE8A9673-953D-41F0-82B2-CF5625674790}">
      <dsp:nvSpPr>
        <dsp:cNvPr id="0" name=""/>
        <dsp:cNvSpPr/>
      </dsp:nvSpPr>
      <dsp:spPr>
        <a:xfrm>
          <a:off x="7262063" y="297819"/>
          <a:ext cx="1296050" cy="850533"/>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rtl="0">
            <a:lnSpc>
              <a:spcPct val="90000"/>
            </a:lnSpc>
            <a:spcBef>
              <a:spcPct val="0"/>
            </a:spcBef>
            <a:spcAft>
              <a:spcPct val="35000"/>
            </a:spcAft>
          </a:pPr>
          <a:r>
            <a:rPr lang="en-US" sz="1700" kern="1200" smtClean="0">
              <a:latin typeface="BentonSans Book" panose="02000503000000020004" pitchFamily="2" charset="0"/>
            </a:rPr>
            <a:t>Camera check</a:t>
          </a:r>
          <a:endParaRPr lang="en-US" sz="1700" kern="1200">
            <a:latin typeface="BentonSans Book" panose="02000503000000020004" pitchFamily="2" charset="0"/>
          </a:endParaRPr>
        </a:p>
      </dsp:txBody>
      <dsp:txXfrm>
        <a:off x="7286974" y="322730"/>
        <a:ext cx="1246228" cy="8007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CEFDE1-5730-4DB2-B6CE-94AE27FC3885}">
      <dsp:nvSpPr>
        <dsp:cNvPr id="0" name=""/>
        <dsp:cNvSpPr/>
      </dsp:nvSpPr>
      <dsp:spPr>
        <a:xfrm>
          <a:off x="1212" y="0"/>
          <a:ext cx="2586675" cy="5720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latin typeface="BentonSans Book" panose="02000503000000020004" pitchFamily="2" charset="0"/>
            </a:rPr>
            <a:t>Manual Rework</a:t>
          </a:r>
          <a:endParaRPr lang="en-US" sz="1600" kern="1200" dirty="0">
            <a:latin typeface="BentonSans Book" panose="02000503000000020004" pitchFamily="2" charset="0"/>
          </a:endParaRPr>
        </a:p>
      </dsp:txBody>
      <dsp:txXfrm>
        <a:off x="17965" y="16753"/>
        <a:ext cx="2553169" cy="538500"/>
      </dsp:txXfrm>
    </dsp:sp>
    <dsp:sp modelId="{6E7B3F2A-10FF-417F-8120-7FF60AE2411C}">
      <dsp:nvSpPr>
        <dsp:cNvPr id="0" name=""/>
        <dsp:cNvSpPr/>
      </dsp:nvSpPr>
      <dsp:spPr>
        <a:xfrm>
          <a:off x="2846556" y="0"/>
          <a:ext cx="548375" cy="57200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endParaRPr lang="en-US" sz="1600" kern="1200">
            <a:latin typeface="BentonSans Book" panose="02000503000000020004" pitchFamily="2" charset="0"/>
          </a:endParaRPr>
        </a:p>
      </dsp:txBody>
      <dsp:txXfrm>
        <a:off x="2846556" y="114401"/>
        <a:ext cx="383863" cy="343204"/>
      </dsp:txXfrm>
    </dsp:sp>
    <dsp:sp modelId="{4F1589EA-6497-43F9-A9FE-C3E384018856}">
      <dsp:nvSpPr>
        <dsp:cNvPr id="0" name=""/>
        <dsp:cNvSpPr/>
      </dsp:nvSpPr>
      <dsp:spPr>
        <a:xfrm>
          <a:off x="3622559" y="0"/>
          <a:ext cx="2586675" cy="572006"/>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rtl="0">
            <a:lnSpc>
              <a:spcPct val="90000"/>
            </a:lnSpc>
            <a:spcBef>
              <a:spcPct val="0"/>
            </a:spcBef>
            <a:spcAft>
              <a:spcPct val="35000"/>
            </a:spcAft>
          </a:pPr>
          <a:r>
            <a:rPr lang="en-US" sz="1600" kern="1200" dirty="0" smtClean="0">
              <a:latin typeface="BentonSans Book" panose="02000503000000020004" pitchFamily="2" charset="0"/>
            </a:rPr>
            <a:t>Manual packing</a:t>
          </a:r>
          <a:endParaRPr lang="en-US" sz="1600" kern="1200" dirty="0">
            <a:latin typeface="BentonSans Book" panose="02000503000000020004" pitchFamily="2" charset="0"/>
          </a:endParaRPr>
        </a:p>
      </dsp:txBody>
      <dsp:txXfrm>
        <a:off x="3639312" y="16753"/>
        <a:ext cx="2553169" cy="53850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30D792-C16F-2047-91C7-E9AE1A41666B}" type="datetimeFigureOut">
              <a:rPr lang="en-US" smtClean="0"/>
              <a:t>8/23/16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E3C514-7804-194D-9C65-97C563EAA2D4}" type="slidenum">
              <a:rPr lang="en-US" smtClean="0"/>
              <a:t>‹#›</a:t>
            </a:fld>
            <a:endParaRPr lang="en-US"/>
          </a:p>
        </p:txBody>
      </p:sp>
    </p:spTree>
    <p:extLst>
      <p:ext uri="{BB962C8B-B14F-4D97-AF65-F5344CB8AC3E}">
        <p14:creationId xmlns:p14="http://schemas.microsoft.com/office/powerpoint/2010/main" val="10660773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EAA7B7-9729-4998-A735-980F4A67C550}" type="datetimeFigureOut">
              <a:rPr lang="da-DK" smtClean="0"/>
              <a:t>23/08/2016</a:t>
            </a:fld>
            <a:endParaRPr lang="da-DK"/>
          </a:p>
        </p:txBody>
      </p:sp>
      <p:sp>
        <p:nvSpPr>
          <p:cNvPr id="4" name="Pladsholder til diasbille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a-DK" smtClean="0"/>
              <a:t>Klik for at redigere i master</a:t>
            </a:r>
          </a:p>
          <a:p>
            <a:pPr lvl="1"/>
            <a:r>
              <a:rPr lang="da-DK" smtClean="0"/>
              <a:t>Andet niveau</a:t>
            </a:r>
          </a:p>
          <a:p>
            <a:pPr lvl="2"/>
            <a:r>
              <a:rPr lang="da-DK" smtClean="0"/>
              <a:t>Tredje niveau</a:t>
            </a:r>
          </a:p>
          <a:p>
            <a:pPr lvl="3"/>
            <a:r>
              <a:rPr lang="da-DK" smtClean="0"/>
              <a:t>Fjerde niveau</a:t>
            </a:r>
          </a:p>
          <a:p>
            <a:pPr lvl="4"/>
            <a:r>
              <a:rPr lang="da-DK" smtClean="0"/>
              <a:t>Femte niveau</a:t>
            </a:r>
            <a:endParaRPr lang="da-DK"/>
          </a:p>
        </p:txBody>
      </p:sp>
      <p:sp>
        <p:nvSpPr>
          <p:cNvPr id="6" name="Pladsholder til sidefod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Pladsholder til dias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5874EA0-E96F-4A9F-BECE-F82ED93FDC31}" type="slidenum">
              <a:rPr lang="da-DK" smtClean="0"/>
              <a:t>‹#›</a:t>
            </a:fld>
            <a:endParaRPr lang="da-DK"/>
          </a:p>
        </p:txBody>
      </p:sp>
    </p:spTree>
    <p:extLst>
      <p:ext uri="{BB962C8B-B14F-4D97-AF65-F5344CB8AC3E}">
        <p14:creationId xmlns:p14="http://schemas.microsoft.com/office/powerpoint/2010/main" val="11066971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4</a:t>
            </a:fld>
            <a:endParaRPr lang="de-DE" dirty="0"/>
          </a:p>
        </p:txBody>
      </p:sp>
    </p:spTree>
    <p:extLst>
      <p:ext uri="{BB962C8B-B14F-4D97-AF65-F5344CB8AC3E}">
        <p14:creationId xmlns:p14="http://schemas.microsoft.com/office/powerpoint/2010/main" val="89170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13</a:t>
            </a:fld>
            <a:endParaRPr lang="en-US" dirty="0"/>
          </a:p>
        </p:txBody>
      </p:sp>
    </p:spTree>
    <p:extLst>
      <p:ext uri="{BB962C8B-B14F-4D97-AF65-F5344CB8AC3E}">
        <p14:creationId xmlns:p14="http://schemas.microsoft.com/office/powerpoint/2010/main" val="1748215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dirty="0" smtClean="0"/>
              <a:t>Pictures</a:t>
            </a:r>
            <a:r>
              <a:rPr lang="de-DE" baseline="0" dirty="0" smtClean="0"/>
              <a:t> </a:t>
            </a:r>
            <a:r>
              <a:rPr lang="de-DE" baseline="0" dirty="0" err="1" smtClean="0"/>
              <a:t>have</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replaced</a:t>
            </a:r>
            <a:r>
              <a:rPr lang="de-DE" baseline="0" dirty="0" smtClean="0"/>
              <a:t> </a:t>
            </a:r>
            <a:r>
              <a:rPr lang="de-DE" baseline="0" dirty="0" err="1" smtClean="0"/>
              <a:t>with</a:t>
            </a:r>
            <a:r>
              <a:rPr lang="de-DE" baseline="0" dirty="0" smtClean="0"/>
              <a:t> </a:t>
            </a:r>
            <a:r>
              <a:rPr lang="de-DE" baseline="0" dirty="0" err="1" smtClean="0"/>
              <a:t>the</a:t>
            </a:r>
            <a:r>
              <a:rPr lang="de-DE" baseline="0" dirty="0" smtClean="0"/>
              <a:t> </a:t>
            </a:r>
            <a:r>
              <a:rPr lang="de-DE" baseline="0" dirty="0" err="1" smtClean="0"/>
              <a:t>newer</a:t>
            </a:r>
            <a:r>
              <a:rPr lang="de-DE" baseline="0" dirty="0" smtClean="0"/>
              <a:t> </a:t>
            </a:r>
            <a:r>
              <a:rPr lang="de-DE" baseline="0" dirty="0" err="1" smtClean="0"/>
              <a:t>ones</a:t>
            </a:r>
            <a:r>
              <a:rPr lang="de-DE" baseline="0" dirty="0" smtClean="0"/>
              <a:t>, </a:t>
            </a:r>
            <a:r>
              <a:rPr lang="de-DE" baseline="0" dirty="0" err="1" smtClean="0"/>
              <a:t>especially</a:t>
            </a:r>
            <a:r>
              <a:rPr lang="de-DE" baseline="0" dirty="0" smtClean="0"/>
              <a:t> for SFD&amp;MT.</a:t>
            </a:r>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14</a:t>
            </a:fld>
            <a:endParaRPr lang="de-DE" dirty="0"/>
          </a:p>
        </p:txBody>
      </p:sp>
    </p:spTree>
    <p:extLst>
      <p:ext uri="{BB962C8B-B14F-4D97-AF65-F5344CB8AC3E}">
        <p14:creationId xmlns:p14="http://schemas.microsoft.com/office/powerpoint/2010/main" val="10008463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5</a:t>
            </a:fld>
            <a:endParaRPr lang="de-DE" dirty="0"/>
          </a:p>
        </p:txBody>
      </p:sp>
    </p:spTree>
    <p:extLst>
      <p:ext uri="{BB962C8B-B14F-4D97-AF65-F5344CB8AC3E}">
        <p14:creationId xmlns:p14="http://schemas.microsoft.com/office/powerpoint/2010/main" val="6604777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10"/>
          </p:nvPr>
        </p:nvSpPr>
        <p:spPr/>
        <p:txBody>
          <a:bodyPr/>
          <a:lstStyle/>
          <a:p>
            <a:fld id="{7D8C2C35-2B8A-446E-BEC0-FD36716C29AC}" type="slidenum">
              <a:rPr lang="de-DE" smtClean="0"/>
              <a:pPr/>
              <a:t>6</a:t>
            </a:fld>
            <a:endParaRPr lang="de-DE" dirty="0"/>
          </a:p>
        </p:txBody>
      </p:sp>
    </p:spTree>
    <p:extLst>
      <p:ext uri="{BB962C8B-B14F-4D97-AF65-F5344CB8AC3E}">
        <p14:creationId xmlns:p14="http://schemas.microsoft.com/office/powerpoint/2010/main" val="6997402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7</a:t>
            </a:fld>
            <a:endParaRPr lang="en-US" dirty="0"/>
          </a:p>
        </p:txBody>
      </p:sp>
    </p:spTree>
    <p:extLst>
      <p:ext uri="{BB962C8B-B14F-4D97-AF65-F5344CB8AC3E}">
        <p14:creationId xmlns:p14="http://schemas.microsoft.com/office/powerpoint/2010/main" val="1068479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8</a:t>
            </a:fld>
            <a:endParaRPr lang="en-US" dirty="0"/>
          </a:p>
        </p:txBody>
      </p:sp>
    </p:spTree>
    <p:extLst>
      <p:ext uri="{BB962C8B-B14F-4D97-AF65-F5344CB8AC3E}">
        <p14:creationId xmlns:p14="http://schemas.microsoft.com/office/powerpoint/2010/main" val="26190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9</a:t>
            </a:fld>
            <a:endParaRPr lang="en-US" dirty="0"/>
          </a:p>
        </p:txBody>
      </p:sp>
    </p:spTree>
    <p:extLst>
      <p:ext uri="{BB962C8B-B14F-4D97-AF65-F5344CB8AC3E}">
        <p14:creationId xmlns:p14="http://schemas.microsoft.com/office/powerpoint/2010/main" val="2006920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10</a:t>
            </a:fld>
            <a:endParaRPr lang="en-US" dirty="0"/>
          </a:p>
        </p:txBody>
      </p:sp>
    </p:spTree>
    <p:extLst>
      <p:ext uri="{BB962C8B-B14F-4D97-AF65-F5344CB8AC3E}">
        <p14:creationId xmlns:p14="http://schemas.microsoft.com/office/powerpoint/2010/main" val="18734119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11</a:t>
            </a:fld>
            <a:endParaRPr lang="en-US" dirty="0"/>
          </a:p>
        </p:txBody>
      </p:sp>
    </p:spTree>
    <p:extLst>
      <p:ext uri="{BB962C8B-B14F-4D97-AF65-F5344CB8AC3E}">
        <p14:creationId xmlns:p14="http://schemas.microsoft.com/office/powerpoint/2010/main" val="11335515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8C2C35-2B8A-446E-BEC0-FD36716C29AC}" type="slidenum">
              <a:rPr lang="en-US" smtClean="0"/>
              <a:pPr/>
              <a:t>12</a:t>
            </a:fld>
            <a:endParaRPr lang="en-US" dirty="0"/>
          </a:p>
        </p:txBody>
      </p:sp>
    </p:spTree>
    <p:extLst>
      <p:ext uri="{BB962C8B-B14F-4D97-AF65-F5344CB8AC3E}">
        <p14:creationId xmlns:p14="http://schemas.microsoft.com/office/powerpoint/2010/main" val="62816196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4" Type="http://schemas.openxmlformats.org/officeDocument/2006/relationships/image" Target="../media/image1.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2628" y="5898"/>
            <a:ext cx="9136136" cy="6852103"/>
          </a:xfrm>
          <a:prstGeom prst="rect">
            <a:avLst/>
          </a:prstGeom>
        </p:spPr>
      </p:pic>
      <p:sp>
        <p:nvSpPr>
          <p:cNvPr id="11" name="Rektangel 10"/>
          <p:cNvSpPr/>
          <p:nvPr userDrawn="1"/>
        </p:nvSpPr>
        <p:spPr>
          <a:xfrm>
            <a:off x="610256" y="3861048"/>
            <a:ext cx="7920880" cy="1296144"/>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p:cNvSpPr>
            <a:spLocks noGrp="1"/>
          </p:cNvSpPr>
          <p:nvPr>
            <p:ph type="ctrTitle" hasCustomPrompt="1"/>
          </p:nvPr>
        </p:nvSpPr>
        <p:spPr>
          <a:xfrm>
            <a:off x="685800" y="2130425"/>
            <a:ext cx="7772400" cy="1470025"/>
          </a:xfrm>
        </p:spPr>
        <p:txBody>
          <a:bodyPr/>
          <a:lstStyle>
            <a:lvl1pPr algn="ctr">
              <a:defRPr b="1" cap="all" spc="200" baseline="0">
                <a:solidFill>
                  <a:srgbClr val="211A52"/>
                </a:solidFill>
              </a:defRPr>
            </a:lvl1pPr>
          </a:lstStyle>
          <a:p>
            <a:r>
              <a:rPr lang="da-DK" dirty="0" err="1" smtClean="0"/>
              <a:t>Click</a:t>
            </a:r>
            <a:r>
              <a:rPr lang="da-DK" dirty="0" smtClean="0"/>
              <a:t> to </a:t>
            </a:r>
            <a:r>
              <a:rPr lang="da-DK" dirty="0" err="1" smtClean="0"/>
              <a:t>edit</a:t>
            </a:r>
            <a:endParaRPr lang="da-DK" dirty="0"/>
          </a:p>
        </p:txBody>
      </p:sp>
      <p:sp>
        <p:nvSpPr>
          <p:cNvPr id="4" name="Pladsholder til dato 3"/>
          <p:cNvSpPr>
            <a:spLocks noGrp="1"/>
          </p:cNvSpPr>
          <p:nvPr>
            <p:ph type="dt" sz="half" idx="10"/>
          </p:nvPr>
        </p:nvSpPr>
        <p:spPr/>
        <p:txBody>
          <a:bodyPr/>
          <a:lstStyle/>
          <a:p>
            <a:fld id="{9E7A4F2D-3E4C-4B5D-BE90-617E350CBCB0}" type="datetime1">
              <a:rPr lang="en-US" smtClean="0"/>
              <a:t>8/23/16</a:t>
            </a:fld>
            <a:endParaRPr lang="da-DK"/>
          </a:p>
        </p:txBody>
      </p:sp>
      <p:sp>
        <p:nvSpPr>
          <p:cNvPr id="6" name="Pladsholder til diasnummer 5"/>
          <p:cNvSpPr>
            <a:spLocks noGrp="1"/>
          </p:cNvSpPr>
          <p:nvPr>
            <p:ph type="sldNum" sz="quarter" idx="12"/>
          </p:nvPr>
        </p:nvSpPr>
        <p:spPr/>
        <p:txBody>
          <a:bodyPr/>
          <a:lstStyle/>
          <a:p>
            <a:fld id="{409B8A6B-2702-4E09-BF63-7CC1F22DFC4D}" type="slidenum">
              <a:rPr lang="da-DK" smtClean="0"/>
              <a:t>‹#›</a:t>
            </a:fld>
            <a:endParaRPr lang="da-DK"/>
          </a:p>
        </p:txBody>
      </p:sp>
      <p:sp>
        <p:nvSpPr>
          <p:cNvPr id="3" name="Undertitel 2"/>
          <p:cNvSpPr>
            <a:spLocks noGrp="1"/>
          </p:cNvSpPr>
          <p:nvPr>
            <p:ph type="subTitle" idx="1" hasCustomPrompt="1"/>
          </p:nvPr>
        </p:nvSpPr>
        <p:spPr>
          <a:xfrm>
            <a:off x="683568" y="3933056"/>
            <a:ext cx="7776864" cy="1152128"/>
          </a:xfrm>
        </p:spPr>
        <p:txBody>
          <a:bodyPr anchor="ctr"/>
          <a:lstStyle>
            <a:lvl1pPr marL="0" indent="0" algn="ctr">
              <a:buNone/>
              <a:defRPr cap="all" spc="200"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err="1" smtClean="0"/>
              <a:t>Click</a:t>
            </a:r>
            <a:r>
              <a:rPr lang="da-DK" dirty="0" smtClean="0"/>
              <a:t> to </a:t>
            </a:r>
            <a:r>
              <a:rPr lang="da-DK" dirty="0" err="1" smtClean="0"/>
              <a:t>edit</a:t>
            </a:r>
            <a:endParaRPr lang="da-DK" dirty="0"/>
          </a:p>
        </p:txBody>
      </p:sp>
      <p:pic>
        <p:nvPicPr>
          <p:cNvPr id="10" name="Billed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1939" y="5949280"/>
            <a:ext cx="1224137" cy="861914"/>
          </a:xfrm>
          <a:prstGeom prst="rect">
            <a:avLst/>
          </a:prstGeom>
        </p:spPr>
      </p:pic>
    </p:spTree>
    <p:extLst>
      <p:ext uri="{BB962C8B-B14F-4D97-AF65-F5344CB8AC3E}">
        <p14:creationId xmlns:p14="http://schemas.microsoft.com/office/powerpoint/2010/main" val="3019579389"/>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792288" y="4653136"/>
            <a:ext cx="5486400" cy="566738"/>
          </a:xfrm>
        </p:spPr>
        <p:txBody>
          <a:bodyPr anchor="b">
            <a:normAutofit/>
          </a:bodyPr>
          <a:lstStyle>
            <a:lvl1pPr algn="ctr">
              <a:defRPr sz="2400" b="0"/>
            </a:lvl1pPr>
          </a:lstStyle>
          <a:p>
            <a:r>
              <a:rPr lang="da-DK" dirty="0" err="1" smtClean="0"/>
              <a:t>Click</a:t>
            </a:r>
            <a:r>
              <a:rPr lang="da-DK" dirty="0" smtClean="0"/>
              <a:t> to </a:t>
            </a:r>
            <a:r>
              <a:rPr lang="da-DK" dirty="0" err="1" smtClean="0"/>
              <a:t>edit</a:t>
            </a:r>
            <a:endParaRPr lang="da-DK" dirty="0"/>
          </a:p>
        </p:txBody>
      </p:sp>
      <p:sp>
        <p:nvSpPr>
          <p:cNvPr id="3" name="Pladsholder til billede 2"/>
          <p:cNvSpPr>
            <a:spLocks noGrp="1"/>
          </p:cNvSpPr>
          <p:nvPr>
            <p:ph type="pic" idx="1" hasCustomPrompt="1"/>
          </p:nvPr>
        </p:nvSpPr>
        <p:spPr>
          <a:xfrm>
            <a:off x="1792288" y="612775"/>
            <a:ext cx="5486400" cy="389634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err="1" smtClean="0"/>
              <a:t>Click</a:t>
            </a:r>
            <a:r>
              <a:rPr lang="da-DK" dirty="0" smtClean="0"/>
              <a:t> the </a:t>
            </a:r>
            <a:r>
              <a:rPr lang="da-DK" dirty="0" err="1" smtClean="0"/>
              <a:t>icon</a:t>
            </a:r>
            <a:r>
              <a:rPr lang="da-DK" dirty="0" smtClean="0"/>
              <a:t> to </a:t>
            </a:r>
            <a:r>
              <a:rPr lang="da-DK" dirty="0" err="1" smtClean="0"/>
              <a:t>place</a:t>
            </a:r>
            <a:r>
              <a:rPr lang="da-DK" dirty="0" smtClean="0"/>
              <a:t> </a:t>
            </a:r>
            <a:r>
              <a:rPr lang="da-DK" dirty="0" err="1" smtClean="0"/>
              <a:t>picture</a:t>
            </a:r>
            <a:endParaRPr lang="da-DK" dirty="0"/>
          </a:p>
        </p:txBody>
      </p:sp>
      <p:sp>
        <p:nvSpPr>
          <p:cNvPr id="4" name="Pladsholder til tekst 3"/>
          <p:cNvSpPr>
            <a:spLocks noGrp="1"/>
          </p:cNvSpPr>
          <p:nvPr>
            <p:ph type="body" sz="half" idx="2" hasCustomPrompt="1"/>
          </p:nvPr>
        </p:nvSpPr>
        <p:spPr>
          <a:xfrm>
            <a:off x="1792288" y="5367338"/>
            <a:ext cx="5486400" cy="509934"/>
          </a:xfrm>
        </p:spPr>
        <p:txBody>
          <a:bodyPr>
            <a:normAutofit/>
          </a:bodyPr>
          <a:lstStyle>
            <a:lvl1pPr marL="0" indent="0" algn="ctr">
              <a:buNone/>
              <a:defRPr sz="1800">
                <a:solidFill>
                  <a:srgbClr val="54616E"/>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err="1" smtClean="0"/>
              <a:t>Click</a:t>
            </a:r>
            <a:r>
              <a:rPr lang="da-DK" dirty="0" smtClean="0"/>
              <a:t> to </a:t>
            </a:r>
            <a:r>
              <a:rPr lang="da-DK" dirty="0" err="1" smtClean="0"/>
              <a:t>edit</a:t>
            </a:r>
            <a:endParaRPr lang="da-DK" dirty="0" smtClean="0"/>
          </a:p>
        </p:txBody>
      </p:sp>
      <p:sp>
        <p:nvSpPr>
          <p:cNvPr id="5" name="Pladsholder til dato 4"/>
          <p:cNvSpPr>
            <a:spLocks noGrp="1"/>
          </p:cNvSpPr>
          <p:nvPr>
            <p:ph type="dt" sz="half" idx="10"/>
          </p:nvPr>
        </p:nvSpPr>
        <p:spPr/>
        <p:txBody>
          <a:bodyPr/>
          <a:lstStyle/>
          <a:p>
            <a:fld id="{59811876-57C1-4E57-B3D5-811D4A7749BD}" type="datetime1">
              <a:rPr lang="en-US" smtClean="0"/>
              <a:t>8/23/16</a:t>
            </a:fld>
            <a:endParaRPr lang="da-DK"/>
          </a:p>
        </p:txBody>
      </p:sp>
      <p:sp>
        <p:nvSpPr>
          <p:cNvPr id="7" name="Pladsholder til diasnummer 6"/>
          <p:cNvSpPr>
            <a:spLocks noGrp="1"/>
          </p:cNvSpPr>
          <p:nvPr>
            <p:ph type="sldNum" sz="quarter" idx="12"/>
          </p:nvPr>
        </p:nvSpPr>
        <p:spPr/>
        <p:txBody>
          <a:bodyPr/>
          <a:lstStyle/>
          <a:p>
            <a:fld id="{409B8A6B-2702-4E09-BF63-7CC1F22DFC4D}" type="slidenum">
              <a:rPr lang="da-DK" smtClean="0"/>
              <a:t>‹#›</a:t>
            </a:fld>
            <a:endParaRPr lang="da-DK"/>
          </a:p>
        </p:txBody>
      </p:sp>
    </p:spTree>
    <p:extLst>
      <p:ext uri="{BB962C8B-B14F-4D97-AF65-F5344CB8AC3E}">
        <p14:creationId xmlns:p14="http://schemas.microsoft.com/office/powerpoint/2010/main" val="3178746189"/>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page picture - blue caption">
    <p:spTree>
      <p:nvGrpSpPr>
        <p:cNvPr id="1" name=""/>
        <p:cNvGrpSpPr/>
        <p:nvPr/>
      </p:nvGrpSpPr>
      <p:grpSpPr>
        <a:xfrm>
          <a:off x="0" y="0"/>
          <a:ext cx="0" cy="0"/>
          <a:chOff x="0" y="0"/>
          <a:chExt cx="0" cy="0"/>
        </a:xfrm>
      </p:grpSpPr>
      <p:sp>
        <p:nvSpPr>
          <p:cNvPr id="3" name="Pladsholder til billede 2"/>
          <p:cNvSpPr>
            <a:spLocks noGrp="1"/>
          </p:cNvSpPr>
          <p:nvPr>
            <p:ph type="pic" idx="1" hasCustomPrompt="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err="1" smtClean="0"/>
              <a:t>Click</a:t>
            </a:r>
            <a:r>
              <a:rPr lang="da-DK" dirty="0" smtClean="0"/>
              <a:t> the </a:t>
            </a:r>
            <a:r>
              <a:rPr lang="da-DK" dirty="0" err="1" smtClean="0"/>
              <a:t>icon</a:t>
            </a:r>
            <a:r>
              <a:rPr lang="da-DK" dirty="0" smtClean="0"/>
              <a:t> to </a:t>
            </a:r>
            <a:r>
              <a:rPr lang="da-DK" dirty="0" err="1" smtClean="0"/>
              <a:t>place</a:t>
            </a:r>
            <a:r>
              <a:rPr lang="da-DK" dirty="0" smtClean="0"/>
              <a:t> </a:t>
            </a:r>
            <a:r>
              <a:rPr lang="da-DK" dirty="0" err="1" smtClean="0"/>
              <a:t>picture</a:t>
            </a:r>
            <a:endParaRPr lang="da-DK" dirty="0"/>
          </a:p>
        </p:txBody>
      </p:sp>
      <p:sp>
        <p:nvSpPr>
          <p:cNvPr id="5" name="Pladsholder til dato 4"/>
          <p:cNvSpPr>
            <a:spLocks noGrp="1"/>
          </p:cNvSpPr>
          <p:nvPr>
            <p:ph type="dt" sz="half" idx="10"/>
          </p:nvPr>
        </p:nvSpPr>
        <p:spPr/>
        <p:txBody>
          <a:bodyPr/>
          <a:lstStyle/>
          <a:p>
            <a:fld id="{A027A2E2-4A97-4510-BCDE-7B7FE2925400}" type="datetime1">
              <a:rPr lang="en-US" smtClean="0"/>
              <a:t>8/23/16</a:t>
            </a:fld>
            <a:endParaRPr lang="da-DK"/>
          </a:p>
        </p:txBody>
      </p:sp>
      <p:sp>
        <p:nvSpPr>
          <p:cNvPr id="7" name="Pladsholder til diasnummer 6"/>
          <p:cNvSpPr>
            <a:spLocks noGrp="1"/>
          </p:cNvSpPr>
          <p:nvPr>
            <p:ph type="sldNum" sz="quarter" idx="12"/>
          </p:nvPr>
        </p:nvSpPr>
        <p:spPr/>
        <p:txBody>
          <a:bodyPr/>
          <a:lstStyle/>
          <a:p>
            <a:fld id="{409B8A6B-2702-4E09-BF63-7CC1F22DFC4D}" type="slidenum">
              <a:rPr lang="da-DK" smtClean="0"/>
              <a:t>‹#›</a:t>
            </a:fld>
            <a:endParaRPr lang="da-DK"/>
          </a:p>
        </p:txBody>
      </p:sp>
      <p:sp>
        <p:nvSpPr>
          <p:cNvPr id="8" name="Titel 1"/>
          <p:cNvSpPr>
            <a:spLocks noGrp="1"/>
          </p:cNvSpPr>
          <p:nvPr>
            <p:ph type="title" hasCustomPrompt="1"/>
          </p:nvPr>
        </p:nvSpPr>
        <p:spPr>
          <a:xfrm>
            <a:off x="755576" y="3573016"/>
            <a:ext cx="7632848" cy="2232248"/>
          </a:xfrm>
        </p:spPr>
        <p:txBody>
          <a:bodyPr anchor="t">
            <a:normAutofit/>
          </a:bodyPr>
          <a:lstStyle>
            <a:lvl1pPr algn="ctr">
              <a:defRPr sz="2400" b="0" i="0" cap="all" baseline="0">
                <a:solidFill>
                  <a:srgbClr val="211A52"/>
                </a:solidFill>
              </a:defRPr>
            </a:lvl1pPr>
          </a:lstStyle>
          <a:p>
            <a:r>
              <a:rPr lang="da-DK" dirty="0" err="1" smtClean="0"/>
              <a:t>Click</a:t>
            </a:r>
            <a:r>
              <a:rPr lang="da-DK" dirty="0" smtClean="0"/>
              <a:t> to </a:t>
            </a:r>
            <a:r>
              <a:rPr lang="da-DK" dirty="0" err="1" smtClean="0"/>
              <a:t>edit</a:t>
            </a:r>
            <a:endParaRPr lang="da-DK" dirty="0"/>
          </a:p>
        </p:txBody>
      </p:sp>
    </p:spTree>
    <p:extLst>
      <p:ext uri="{BB962C8B-B14F-4D97-AF65-F5344CB8AC3E}">
        <p14:creationId xmlns:p14="http://schemas.microsoft.com/office/powerpoint/2010/main" val="3054977701"/>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page picture - white caption">
    <p:spTree>
      <p:nvGrpSpPr>
        <p:cNvPr id="1" name=""/>
        <p:cNvGrpSpPr/>
        <p:nvPr/>
      </p:nvGrpSpPr>
      <p:grpSpPr>
        <a:xfrm>
          <a:off x="0" y="0"/>
          <a:ext cx="0" cy="0"/>
          <a:chOff x="0" y="0"/>
          <a:chExt cx="0" cy="0"/>
        </a:xfrm>
      </p:grpSpPr>
      <p:sp>
        <p:nvSpPr>
          <p:cNvPr id="3" name="Pladsholder til billede 2"/>
          <p:cNvSpPr>
            <a:spLocks noGrp="1"/>
          </p:cNvSpPr>
          <p:nvPr>
            <p:ph type="pic" idx="1" hasCustomPrompt="1"/>
          </p:nvPr>
        </p:nvSpPr>
        <p:spPr>
          <a:xfrm>
            <a:off x="0" y="0"/>
            <a:ext cx="9144000" cy="6858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err="1" smtClean="0"/>
              <a:t>Click</a:t>
            </a:r>
            <a:r>
              <a:rPr lang="da-DK" dirty="0" smtClean="0"/>
              <a:t> the </a:t>
            </a:r>
            <a:r>
              <a:rPr lang="da-DK" dirty="0" err="1" smtClean="0"/>
              <a:t>icon</a:t>
            </a:r>
            <a:r>
              <a:rPr lang="da-DK" dirty="0" smtClean="0"/>
              <a:t> to </a:t>
            </a:r>
            <a:r>
              <a:rPr lang="da-DK" dirty="0" err="1" smtClean="0"/>
              <a:t>place</a:t>
            </a:r>
            <a:r>
              <a:rPr lang="da-DK" dirty="0" smtClean="0"/>
              <a:t> </a:t>
            </a:r>
            <a:r>
              <a:rPr lang="da-DK" dirty="0" err="1" smtClean="0"/>
              <a:t>picture</a:t>
            </a:r>
            <a:endParaRPr lang="da-DK" dirty="0"/>
          </a:p>
        </p:txBody>
      </p:sp>
      <p:sp>
        <p:nvSpPr>
          <p:cNvPr id="2" name="Titel 1"/>
          <p:cNvSpPr>
            <a:spLocks noGrp="1"/>
          </p:cNvSpPr>
          <p:nvPr>
            <p:ph type="title" hasCustomPrompt="1"/>
          </p:nvPr>
        </p:nvSpPr>
        <p:spPr>
          <a:xfrm>
            <a:off x="827584" y="3573016"/>
            <a:ext cx="7488832" cy="2232248"/>
          </a:xfrm>
        </p:spPr>
        <p:txBody>
          <a:bodyPr anchor="t">
            <a:normAutofit/>
          </a:bodyPr>
          <a:lstStyle>
            <a:lvl1pPr algn="ctr">
              <a:defRPr sz="2400" b="0" cap="all" baseline="0">
                <a:solidFill>
                  <a:schemeClr val="bg1"/>
                </a:solidFill>
              </a:defRPr>
            </a:lvl1pPr>
          </a:lstStyle>
          <a:p>
            <a:r>
              <a:rPr lang="da-DK" dirty="0" err="1" smtClean="0"/>
              <a:t>Click</a:t>
            </a:r>
            <a:r>
              <a:rPr lang="da-DK" dirty="0" smtClean="0"/>
              <a:t> to </a:t>
            </a:r>
            <a:r>
              <a:rPr lang="da-DK" dirty="0" err="1" smtClean="0"/>
              <a:t>edit</a:t>
            </a:r>
            <a:endParaRPr lang="da-DK" dirty="0"/>
          </a:p>
        </p:txBody>
      </p:sp>
      <p:sp>
        <p:nvSpPr>
          <p:cNvPr id="5" name="Pladsholder til dato 4"/>
          <p:cNvSpPr>
            <a:spLocks noGrp="1"/>
          </p:cNvSpPr>
          <p:nvPr>
            <p:ph type="dt" sz="half" idx="10"/>
          </p:nvPr>
        </p:nvSpPr>
        <p:spPr/>
        <p:txBody>
          <a:bodyPr/>
          <a:lstStyle/>
          <a:p>
            <a:fld id="{48E127FB-E98B-4846-B79F-E8A32E28DB0F}" type="datetime1">
              <a:rPr lang="en-US" smtClean="0"/>
              <a:t>8/23/16</a:t>
            </a:fld>
            <a:endParaRPr lang="da-DK"/>
          </a:p>
        </p:txBody>
      </p:sp>
      <p:sp>
        <p:nvSpPr>
          <p:cNvPr id="7" name="Pladsholder til diasnummer 6"/>
          <p:cNvSpPr>
            <a:spLocks noGrp="1"/>
          </p:cNvSpPr>
          <p:nvPr>
            <p:ph type="sldNum" sz="quarter" idx="12"/>
          </p:nvPr>
        </p:nvSpPr>
        <p:spPr/>
        <p:txBody>
          <a:bodyPr/>
          <a:lstStyle/>
          <a:p>
            <a:fld id="{409B8A6B-2702-4E09-BF63-7CC1F22DFC4D}" type="slidenum">
              <a:rPr lang="da-DK" smtClean="0"/>
              <a:t>‹#›</a:t>
            </a:fld>
            <a:endParaRPr lang="da-DK"/>
          </a:p>
        </p:txBody>
      </p:sp>
    </p:spTree>
    <p:extLst>
      <p:ext uri="{BB962C8B-B14F-4D97-AF65-F5344CB8AC3E}">
        <p14:creationId xmlns:p14="http://schemas.microsoft.com/office/powerpoint/2010/main" val="1343012969"/>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inishing slide">
    <p:spTree>
      <p:nvGrpSpPr>
        <p:cNvPr id="1" name=""/>
        <p:cNvGrpSpPr/>
        <p:nvPr/>
      </p:nvGrpSpPr>
      <p:grpSpPr>
        <a:xfrm>
          <a:off x="0" y="0"/>
          <a:ext cx="0" cy="0"/>
          <a:chOff x="0" y="0"/>
          <a:chExt cx="0" cy="0"/>
        </a:xfrm>
      </p:grpSpPr>
      <p:pic>
        <p:nvPicPr>
          <p:cNvPr id="7" name="Billede 6"/>
          <p:cNvPicPr>
            <a:picLocks noChangeAspect="1"/>
          </p:cNvPicPr>
          <p:nvPr userDrawn="1"/>
        </p:nvPicPr>
        <p:blipFill>
          <a:blip r:embed="rId2" cstate="print">
            <a:lum bright="70000" contrast="-70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2628" y="5898"/>
            <a:ext cx="9136136" cy="6852103"/>
          </a:xfrm>
          <a:prstGeom prst="rect">
            <a:avLst/>
          </a:prstGeom>
        </p:spPr>
      </p:pic>
      <p:sp>
        <p:nvSpPr>
          <p:cNvPr id="5" name="Rektangel 4"/>
          <p:cNvSpPr/>
          <p:nvPr userDrawn="1"/>
        </p:nvSpPr>
        <p:spPr>
          <a:xfrm>
            <a:off x="611560" y="2492896"/>
            <a:ext cx="7920880" cy="1584176"/>
          </a:xfrm>
          <a:prstGeom prst="rect">
            <a:avLst/>
          </a:prstGeom>
          <a:solidFill>
            <a:srgbClr val="211A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2" name="Titel 1"/>
          <p:cNvSpPr>
            <a:spLocks noGrp="1"/>
          </p:cNvSpPr>
          <p:nvPr>
            <p:ph type="ctrTitle" hasCustomPrompt="1"/>
          </p:nvPr>
        </p:nvSpPr>
        <p:spPr>
          <a:xfrm>
            <a:off x="685800" y="2562473"/>
            <a:ext cx="7772400" cy="1470025"/>
          </a:xfrm>
        </p:spPr>
        <p:txBody>
          <a:bodyPr/>
          <a:lstStyle>
            <a:lvl1pPr algn="ctr">
              <a:defRPr cap="all" baseline="0">
                <a:solidFill>
                  <a:schemeClr val="bg1"/>
                </a:solidFill>
              </a:defRPr>
            </a:lvl1pPr>
          </a:lstStyle>
          <a:p>
            <a:r>
              <a:rPr lang="da-DK" dirty="0" err="1" smtClean="0"/>
              <a:t>Click</a:t>
            </a:r>
            <a:r>
              <a:rPr lang="da-DK" dirty="0" smtClean="0"/>
              <a:t> to </a:t>
            </a:r>
            <a:r>
              <a:rPr lang="da-DK" dirty="0" err="1" smtClean="0"/>
              <a:t>edit</a:t>
            </a:r>
            <a:endParaRPr lang="da-DK" dirty="0"/>
          </a:p>
        </p:txBody>
      </p:sp>
      <p:sp>
        <p:nvSpPr>
          <p:cNvPr id="4" name="Pladsholder til dato 3"/>
          <p:cNvSpPr>
            <a:spLocks noGrp="1"/>
          </p:cNvSpPr>
          <p:nvPr>
            <p:ph type="dt" sz="half" idx="10"/>
          </p:nvPr>
        </p:nvSpPr>
        <p:spPr/>
        <p:txBody>
          <a:bodyPr/>
          <a:lstStyle/>
          <a:p>
            <a:fld id="{04595749-9A07-4D32-9BA1-70B5CAE1178C}" type="datetime1">
              <a:rPr lang="en-US" smtClean="0"/>
              <a:t>8/23/16</a:t>
            </a:fld>
            <a:endParaRPr lang="da-DK"/>
          </a:p>
        </p:txBody>
      </p:sp>
      <p:sp>
        <p:nvSpPr>
          <p:cNvPr id="6" name="Pladsholder til diasnummer 5"/>
          <p:cNvSpPr>
            <a:spLocks noGrp="1"/>
          </p:cNvSpPr>
          <p:nvPr>
            <p:ph type="sldNum" sz="quarter" idx="12"/>
          </p:nvPr>
        </p:nvSpPr>
        <p:spPr/>
        <p:txBody>
          <a:bodyPr/>
          <a:lstStyle/>
          <a:p>
            <a:fld id="{409B8A6B-2702-4E09-BF63-7CC1F22DFC4D}" type="slidenum">
              <a:rPr lang="da-DK" smtClean="0"/>
              <a:t>‹#›</a:t>
            </a:fld>
            <a:endParaRPr lang="da-DK"/>
          </a:p>
        </p:txBody>
      </p:sp>
      <p:pic>
        <p:nvPicPr>
          <p:cNvPr id="9" name="Billed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031939" y="5949280"/>
            <a:ext cx="1224137" cy="861914"/>
          </a:xfrm>
          <a:prstGeom prst="rect">
            <a:avLst/>
          </a:prstGeom>
        </p:spPr>
      </p:pic>
    </p:spTree>
    <p:extLst>
      <p:ext uri="{BB962C8B-B14F-4D97-AF65-F5344CB8AC3E}">
        <p14:creationId xmlns:p14="http://schemas.microsoft.com/office/powerpoint/2010/main" val="172890544"/>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p:txBody>
          <a:bodyPr/>
          <a:lstStyle>
            <a:lvl1pPr>
              <a:defRPr/>
            </a:lvl1pPr>
          </a:lstStyle>
          <a:p>
            <a:r>
              <a:rPr lang="en-US" noProof="0" dirty="0" smtClean="0"/>
              <a:t>Insert page title</a:t>
            </a:r>
            <a:endParaRPr lang="en-US" dirty="0"/>
          </a:p>
        </p:txBody>
      </p:sp>
    </p:spTree>
    <p:extLst>
      <p:ext uri="{BB962C8B-B14F-4D97-AF65-F5344CB8AC3E}">
        <p14:creationId xmlns:p14="http://schemas.microsoft.com/office/powerpoint/2010/main" val="2076750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Pladsholder til dato 3"/>
          <p:cNvSpPr>
            <a:spLocks noGrp="1"/>
          </p:cNvSpPr>
          <p:nvPr>
            <p:ph type="dt" sz="half" idx="10"/>
          </p:nvPr>
        </p:nvSpPr>
        <p:spPr/>
        <p:txBody>
          <a:bodyPr/>
          <a:lstStyle/>
          <a:p>
            <a:fld id="{2036BE53-6C39-4C63-9F8D-3493893D403B}" type="datetime1">
              <a:rPr lang="en-US" smtClean="0"/>
              <a:t>8/23/16</a:t>
            </a:fld>
            <a:endParaRPr lang="da-DK"/>
          </a:p>
        </p:txBody>
      </p:sp>
      <p:sp>
        <p:nvSpPr>
          <p:cNvPr id="6" name="Pladsholder til diasnummer 5"/>
          <p:cNvSpPr>
            <a:spLocks noGrp="1"/>
          </p:cNvSpPr>
          <p:nvPr>
            <p:ph type="sldNum" sz="quarter" idx="12"/>
          </p:nvPr>
        </p:nvSpPr>
        <p:spPr/>
        <p:txBody>
          <a:bodyPr/>
          <a:lstStyle/>
          <a:p>
            <a:fld id="{409B8A6B-2702-4E09-BF63-7CC1F22DFC4D}" type="slidenum">
              <a:rPr lang="da-DK" smtClean="0"/>
              <a:t>‹#›</a:t>
            </a:fld>
            <a:endParaRPr lang="da-DK"/>
          </a:p>
        </p:txBody>
      </p:sp>
      <p:sp>
        <p:nvSpPr>
          <p:cNvPr id="7" name="Pladsholder til titel 1"/>
          <p:cNvSpPr>
            <a:spLocks noGrp="1"/>
          </p:cNvSpPr>
          <p:nvPr>
            <p:ph type="title" hasCustomPrompt="1"/>
          </p:nvPr>
        </p:nvSpPr>
        <p:spPr>
          <a:xfrm>
            <a:off x="457200" y="274638"/>
            <a:ext cx="8229600" cy="1143000"/>
          </a:xfrm>
          <a:prstGeom prst="rect">
            <a:avLst/>
          </a:prstGeom>
        </p:spPr>
        <p:txBody>
          <a:bodyPr vert="horz" lIns="91440" tIns="45720" rIns="91440" bIns="45720" rtlCol="0" anchor="ctr">
            <a:normAutofit/>
          </a:bodyPr>
          <a:lstStyle/>
          <a:p>
            <a:r>
              <a:rPr lang="da-DK" dirty="0" err="1" smtClean="0"/>
              <a:t>Click</a:t>
            </a:r>
            <a:r>
              <a:rPr lang="da-DK" dirty="0" smtClean="0"/>
              <a:t> to </a:t>
            </a:r>
            <a:r>
              <a:rPr lang="da-DK" dirty="0" err="1" smtClean="0"/>
              <a:t>edit</a:t>
            </a:r>
            <a:endParaRPr lang="da-DK" dirty="0"/>
          </a:p>
        </p:txBody>
      </p:sp>
      <p:sp>
        <p:nvSpPr>
          <p:cNvPr id="8" name="Pladsholder til tekst 2"/>
          <p:cNvSpPr>
            <a:spLocks noGrp="1"/>
          </p:cNvSpPr>
          <p:nvPr>
            <p:ph idx="1" hasCustomPrompt="1"/>
          </p:nvPr>
        </p:nvSpPr>
        <p:spPr>
          <a:xfrm>
            <a:off x="457200" y="1600201"/>
            <a:ext cx="8229600" cy="4277071"/>
          </a:xfrm>
          <a:prstGeom prst="rect">
            <a:avLst/>
          </a:prstGeom>
        </p:spPr>
        <p:txBody>
          <a:bodyPr vert="horz" lIns="91440" tIns="45720" rIns="91440" bIns="45720" rtlCol="0">
            <a:normAutofit/>
          </a:bodyPr>
          <a:lstStyle/>
          <a:p>
            <a:pPr lvl="0"/>
            <a:r>
              <a:rPr lang="da-DK" dirty="0" err="1" smtClean="0"/>
              <a:t>Click</a:t>
            </a:r>
            <a:r>
              <a:rPr lang="da-DK" dirty="0" smtClean="0"/>
              <a:t> to </a:t>
            </a:r>
            <a:r>
              <a:rPr lang="da-DK" dirty="0" err="1" smtClean="0"/>
              <a:t>edit</a:t>
            </a:r>
            <a:r>
              <a:rPr lang="da-DK" dirty="0" smtClean="0"/>
              <a:t> </a:t>
            </a:r>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Tree>
    <p:extLst>
      <p:ext uri="{BB962C8B-B14F-4D97-AF65-F5344CB8AC3E}">
        <p14:creationId xmlns:p14="http://schemas.microsoft.com/office/powerpoint/2010/main" val="165552554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dirty="0" err="1" smtClean="0"/>
              <a:t>Click</a:t>
            </a:r>
            <a:r>
              <a:rPr lang="da-DK" dirty="0" smtClean="0"/>
              <a:t> to </a:t>
            </a:r>
            <a:r>
              <a:rPr lang="da-DK" dirty="0" err="1" smtClean="0"/>
              <a:t>edit</a:t>
            </a:r>
            <a:endParaRPr lang="da-DK" dirty="0"/>
          </a:p>
        </p:txBody>
      </p:sp>
      <p:sp>
        <p:nvSpPr>
          <p:cNvPr id="3" name="Pladsholder til dato 2"/>
          <p:cNvSpPr>
            <a:spLocks noGrp="1"/>
          </p:cNvSpPr>
          <p:nvPr>
            <p:ph type="dt" sz="half" idx="10"/>
          </p:nvPr>
        </p:nvSpPr>
        <p:spPr/>
        <p:txBody>
          <a:bodyPr/>
          <a:lstStyle/>
          <a:p>
            <a:fld id="{0775C8BB-F69C-41F0-97E2-212D172D3B53}" type="datetime1">
              <a:rPr lang="en-US" smtClean="0"/>
              <a:t>8/23/16</a:t>
            </a:fld>
            <a:endParaRPr lang="da-DK" dirty="0"/>
          </a:p>
        </p:txBody>
      </p:sp>
      <p:sp>
        <p:nvSpPr>
          <p:cNvPr id="4" name="Pladsholder til diasnummer 3"/>
          <p:cNvSpPr>
            <a:spLocks noGrp="1"/>
          </p:cNvSpPr>
          <p:nvPr>
            <p:ph type="sldNum" sz="quarter" idx="11"/>
          </p:nvPr>
        </p:nvSpPr>
        <p:spPr/>
        <p:txBody>
          <a:bodyPr/>
          <a:lstStyle/>
          <a:p>
            <a:fld id="{409B8A6B-2702-4E09-BF63-7CC1F22DFC4D}" type="slidenum">
              <a:rPr lang="da-DK" smtClean="0"/>
              <a:pPr/>
              <a:t>‹#›</a:t>
            </a:fld>
            <a:endParaRPr lang="da-DK" dirty="0"/>
          </a:p>
        </p:txBody>
      </p:sp>
      <p:sp>
        <p:nvSpPr>
          <p:cNvPr id="5" name="Pladsholder til indhold 2"/>
          <p:cNvSpPr>
            <a:spLocks noGrp="1"/>
          </p:cNvSpPr>
          <p:nvPr>
            <p:ph idx="1" hasCustomPrompt="1"/>
          </p:nvPr>
        </p:nvSpPr>
        <p:spPr>
          <a:xfrm>
            <a:off x="457200" y="1600201"/>
            <a:ext cx="8229600" cy="4375868"/>
          </a:xfrm>
        </p:spPr>
        <p:txBody>
          <a:bodyPr/>
          <a:lstStyle>
            <a:lvl1pPr marL="0" indent="0">
              <a:buClr>
                <a:srgbClr val="54616E"/>
              </a:buClr>
              <a:buSzPct val="100000"/>
              <a:buFont typeface="Arial" pitchFamily="34" charset="0"/>
              <a:buNone/>
              <a:defRPr>
                <a:solidFill>
                  <a:srgbClr val="54616E"/>
                </a:solidFill>
              </a:defRPr>
            </a:lvl1pPr>
            <a:lvl2pPr marL="457200" indent="0">
              <a:buNone/>
              <a:defRPr>
                <a:solidFill>
                  <a:srgbClr val="54616E"/>
                </a:solidFill>
              </a:defRPr>
            </a:lvl2pPr>
            <a:lvl3pPr marL="914400" indent="0">
              <a:buNone/>
              <a:defRPr>
                <a:solidFill>
                  <a:srgbClr val="54616E"/>
                </a:solidFill>
              </a:defRPr>
            </a:lvl3pPr>
            <a:lvl4pPr marL="1371600" indent="0">
              <a:buNone/>
              <a:defRPr>
                <a:solidFill>
                  <a:srgbClr val="54616E"/>
                </a:solidFill>
              </a:defRPr>
            </a:lvl4pPr>
            <a:lvl5pPr marL="1828800" indent="0">
              <a:buNone/>
              <a:defRPr>
                <a:solidFill>
                  <a:srgbClr val="54616E"/>
                </a:solidFill>
              </a:defRPr>
            </a:lvl5pPr>
          </a:lstStyle>
          <a:p>
            <a:pPr lvl="0"/>
            <a:r>
              <a:rPr lang="da-DK" dirty="0" err="1" smtClean="0"/>
              <a:t>Click</a:t>
            </a:r>
            <a:r>
              <a:rPr lang="da-DK" dirty="0" smtClean="0"/>
              <a:t> to </a:t>
            </a:r>
            <a:r>
              <a:rPr lang="da-DK" dirty="0" err="1" smtClean="0"/>
              <a:t>edit</a:t>
            </a:r>
            <a:endParaRPr lang="da-DK" dirty="0" smtClean="0"/>
          </a:p>
          <a:p>
            <a:pPr lvl="0"/>
            <a:endParaRPr lang="da-DK" dirty="0" smtClean="0"/>
          </a:p>
          <a:p>
            <a:pPr lvl="0"/>
            <a:endParaRPr lang="da-DK" dirty="0" smtClean="0"/>
          </a:p>
          <a:p>
            <a:pPr lvl="0"/>
            <a:endParaRPr lang="da-DK" dirty="0" smtClean="0"/>
          </a:p>
        </p:txBody>
      </p:sp>
    </p:spTree>
    <p:extLst>
      <p:ext uri="{BB962C8B-B14F-4D97-AF65-F5344CB8AC3E}">
        <p14:creationId xmlns:p14="http://schemas.microsoft.com/office/powerpoint/2010/main" val="397211753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Paragraph headlin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22313" y="2984971"/>
            <a:ext cx="7772400" cy="1362075"/>
          </a:xfrm>
        </p:spPr>
        <p:txBody>
          <a:bodyPr anchor="t"/>
          <a:lstStyle>
            <a:lvl1pPr algn="ctr">
              <a:defRPr sz="2400" b="0" cap="all"/>
            </a:lvl1pPr>
          </a:lstStyle>
          <a:p>
            <a:r>
              <a:rPr lang="da-DK" dirty="0" err="1" smtClean="0"/>
              <a:t>Click</a:t>
            </a:r>
            <a:r>
              <a:rPr lang="da-DK" dirty="0" smtClean="0"/>
              <a:t> to </a:t>
            </a:r>
            <a:r>
              <a:rPr lang="da-DK" dirty="0" err="1" smtClean="0"/>
              <a:t>edit</a:t>
            </a:r>
            <a:endParaRPr lang="da-DK" dirty="0"/>
          </a:p>
        </p:txBody>
      </p:sp>
      <p:sp>
        <p:nvSpPr>
          <p:cNvPr id="3" name="Pladsholder til tekst 2"/>
          <p:cNvSpPr>
            <a:spLocks noGrp="1"/>
          </p:cNvSpPr>
          <p:nvPr>
            <p:ph type="body" idx="1" hasCustomPrompt="1"/>
          </p:nvPr>
        </p:nvSpPr>
        <p:spPr>
          <a:xfrm>
            <a:off x="722313" y="1484784"/>
            <a:ext cx="7772400" cy="1500187"/>
          </a:xfrm>
        </p:spPr>
        <p:txBody>
          <a:bodyPr anchor="b"/>
          <a:lstStyle>
            <a:lvl1pPr marL="0" indent="0" algn="ctr">
              <a:buNone/>
              <a:defRPr sz="2000">
                <a:solidFill>
                  <a:srgbClr val="54616E"/>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a-DK" dirty="0" smtClean="0"/>
              <a:t>CLICK TO EDIT</a:t>
            </a:r>
          </a:p>
        </p:txBody>
      </p:sp>
      <p:sp>
        <p:nvSpPr>
          <p:cNvPr id="4" name="Pladsholder til dato 3"/>
          <p:cNvSpPr>
            <a:spLocks noGrp="1"/>
          </p:cNvSpPr>
          <p:nvPr>
            <p:ph type="dt" sz="half" idx="10"/>
          </p:nvPr>
        </p:nvSpPr>
        <p:spPr/>
        <p:txBody>
          <a:bodyPr/>
          <a:lstStyle/>
          <a:p>
            <a:fld id="{E70A62B0-E7E2-4CF5-913E-3C1EE37363B7}" type="datetime1">
              <a:rPr lang="en-US" smtClean="0"/>
              <a:t>8/23/16</a:t>
            </a:fld>
            <a:endParaRPr lang="da-DK"/>
          </a:p>
        </p:txBody>
      </p:sp>
      <p:sp>
        <p:nvSpPr>
          <p:cNvPr id="6" name="Pladsholder til diasnummer 5"/>
          <p:cNvSpPr>
            <a:spLocks noGrp="1"/>
          </p:cNvSpPr>
          <p:nvPr>
            <p:ph type="sldNum" sz="quarter" idx="12"/>
          </p:nvPr>
        </p:nvSpPr>
        <p:spPr/>
        <p:txBody>
          <a:bodyPr/>
          <a:lstStyle/>
          <a:p>
            <a:fld id="{409B8A6B-2702-4E09-BF63-7CC1F22DFC4D}" type="slidenum">
              <a:rPr lang="da-DK" smtClean="0"/>
              <a:t>‹#›</a:t>
            </a:fld>
            <a:endParaRPr lang="da-DK"/>
          </a:p>
        </p:txBody>
      </p:sp>
    </p:spTree>
    <p:extLst>
      <p:ext uri="{BB962C8B-B14F-4D97-AF65-F5344CB8AC3E}">
        <p14:creationId xmlns:p14="http://schemas.microsoft.com/office/powerpoint/2010/main" val="41303066"/>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objects">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dirty="0" err="1" smtClean="0"/>
              <a:t>Click</a:t>
            </a:r>
            <a:r>
              <a:rPr lang="da-DK" dirty="0" smtClean="0"/>
              <a:t> to </a:t>
            </a:r>
            <a:r>
              <a:rPr lang="da-DK" dirty="0" err="1" smtClean="0"/>
              <a:t>edit</a:t>
            </a:r>
            <a:endParaRPr lang="da-DK" dirty="0"/>
          </a:p>
        </p:txBody>
      </p:sp>
      <p:sp>
        <p:nvSpPr>
          <p:cNvPr id="5" name="Pladsholder til dato 4"/>
          <p:cNvSpPr>
            <a:spLocks noGrp="1"/>
          </p:cNvSpPr>
          <p:nvPr>
            <p:ph type="dt" sz="half" idx="10"/>
          </p:nvPr>
        </p:nvSpPr>
        <p:spPr/>
        <p:txBody>
          <a:bodyPr/>
          <a:lstStyle/>
          <a:p>
            <a:fld id="{8E2A3FD1-DFEE-478F-8764-EA4A12E6E420}" type="datetime1">
              <a:rPr lang="en-US" smtClean="0"/>
              <a:t>8/23/16</a:t>
            </a:fld>
            <a:endParaRPr lang="da-DK"/>
          </a:p>
        </p:txBody>
      </p:sp>
      <p:sp>
        <p:nvSpPr>
          <p:cNvPr id="7" name="Pladsholder til diasnummer 6"/>
          <p:cNvSpPr>
            <a:spLocks noGrp="1"/>
          </p:cNvSpPr>
          <p:nvPr>
            <p:ph type="sldNum" sz="quarter" idx="12"/>
          </p:nvPr>
        </p:nvSpPr>
        <p:spPr/>
        <p:txBody>
          <a:bodyPr/>
          <a:lstStyle/>
          <a:p>
            <a:fld id="{409B8A6B-2702-4E09-BF63-7CC1F22DFC4D}" type="slidenum">
              <a:rPr lang="da-DK" smtClean="0"/>
              <a:t>‹#›</a:t>
            </a:fld>
            <a:endParaRPr lang="da-DK"/>
          </a:p>
        </p:txBody>
      </p:sp>
      <p:sp>
        <p:nvSpPr>
          <p:cNvPr id="8" name="Pladsholder til indhold 2"/>
          <p:cNvSpPr>
            <a:spLocks noGrp="1"/>
          </p:cNvSpPr>
          <p:nvPr>
            <p:ph idx="1" hasCustomPrompt="1"/>
          </p:nvPr>
        </p:nvSpPr>
        <p:spPr>
          <a:xfrm>
            <a:off x="457200" y="1556793"/>
            <a:ext cx="3970784" cy="4392488"/>
          </a:xfrm>
        </p:spPr>
        <p:txBody>
          <a:bodyPr/>
          <a:lstStyle/>
          <a:p>
            <a:pPr lvl="0"/>
            <a:r>
              <a:rPr lang="da-DK" dirty="0" err="1" smtClean="0"/>
              <a:t>Click</a:t>
            </a:r>
            <a:r>
              <a:rPr lang="da-DK" dirty="0" smtClean="0"/>
              <a:t> to </a:t>
            </a:r>
            <a:r>
              <a:rPr lang="da-DK" dirty="0" err="1" smtClean="0"/>
              <a:t>edit</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9" name="Pladsholder til indhold 2"/>
          <p:cNvSpPr>
            <a:spLocks noGrp="1"/>
          </p:cNvSpPr>
          <p:nvPr>
            <p:ph idx="13" hasCustomPrompt="1"/>
          </p:nvPr>
        </p:nvSpPr>
        <p:spPr>
          <a:xfrm>
            <a:off x="4716016" y="1556793"/>
            <a:ext cx="3970784" cy="4392488"/>
          </a:xfrm>
        </p:spPr>
        <p:txBody>
          <a:bodyPr/>
          <a:lstStyle/>
          <a:p>
            <a:pPr lvl="0"/>
            <a:r>
              <a:rPr lang="da-DK" dirty="0" err="1" smtClean="0"/>
              <a:t>Click</a:t>
            </a:r>
            <a:r>
              <a:rPr lang="da-DK" dirty="0" smtClean="0"/>
              <a:t> to </a:t>
            </a:r>
            <a:r>
              <a:rPr lang="da-DK" dirty="0" err="1" smtClean="0"/>
              <a:t>edit</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Tree>
    <p:extLst>
      <p:ext uri="{BB962C8B-B14F-4D97-AF65-F5344CB8AC3E}">
        <p14:creationId xmlns:p14="http://schemas.microsoft.com/office/powerpoint/2010/main" val="3185451723"/>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dirty="0" err="1" smtClean="0"/>
              <a:t>Click</a:t>
            </a:r>
            <a:r>
              <a:rPr lang="da-DK" dirty="0" smtClean="0"/>
              <a:t> to </a:t>
            </a:r>
            <a:r>
              <a:rPr lang="da-DK" dirty="0" err="1" smtClean="0"/>
              <a:t>edit</a:t>
            </a:r>
            <a:endParaRPr lang="da-DK" dirty="0"/>
          </a:p>
        </p:txBody>
      </p:sp>
      <p:sp>
        <p:nvSpPr>
          <p:cNvPr id="3" name="Pladsholder til tekst 2"/>
          <p:cNvSpPr>
            <a:spLocks noGrp="1"/>
          </p:cNvSpPr>
          <p:nvPr>
            <p:ph type="body" idx="1" hasCustomPrompt="1"/>
          </p:nvPr>
        </p:nvSpPr>
        <p:spPr>
          <a:xfrm>
            <a:off x="457200" y="1535113"/>
            <a:ext cx="4040188" cy="639762"/>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err="1" smtClean="0"/>
              <a:t>Click</a:t>
            </a:r>
            <a:r>
              <a:rPr lang="da-DK" dirty="0" smtClean="0"/>
              <a:t> to </a:t>
            </a:r>
            <a:r>
              <a:rPr lang="da-DK" dirty="0" err="1" smtClean="0"/>
              <a:t>edit</a:t>
            </a:r>
            <a:endParaRPr lang="da-DK" dirty="0" smtClean="0"/>
          </a:p>
        </p:txBody>
      </p:sp>
      <p:sp>
        <p:nvSpPr>
          <p:cNvPr id="5" name="Pladsholder til tekst 4"/>
          <p:cNvSpPr>
            <a:spLocks noGrp="1"/>
          </p:cNvSpPr>
          <p:nvPr>
            <p:ph type="body" sz="quarter" idx="3" hasCustomPrompt="1"/>
          </p:nvPr>
        </p:nvSpPr>
        <p:spPr>
          <a:xfrm>
            <a:off x="4645025" y="1535113"/>
            <a:ext cx="4041775" cy="639762"/>
          </a:xfrm>
        </p:spPr>
        <p:txBody>
          <a:bodyPr anchor="b">
            <a:normAutofit/>
          </a:bodyPr>
          <a:lstStyle>
            <a:lvl1pPr marL="0" indent="0">
              <a:buNone/>
              <a:defRPr sz="1800" b="1">
                <a:solidFill>
                  <a:srgbClr val="211A5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dirty="0" err="1" smtClean="0"/>
              <a:t>Click</a:t>
            </a:r>
            <a:r>
              <a:rPr lang="da-DK" dirty="0" smtClean="0"/>
              <a:t> to </a:t>
            </a:r>
            <a:r>
              <a:rPr lang="da-DK" dirty="0" err="1" smtClean="0"/>
              <a:t>edit</a:t>
            </a:r>
            <a:endParaRPr lang="da-DK" dirty="0" smtClean="0"/>
          </a:p>
        </p:txBody>
      </p:sp>
      <p:sp>
        <p:nvSpPr>
          <p:cNvPr id="7" name="Pladsholder til dato 6"/>
          <p:cNvSpPr>
            <a:spLocks noGrp="1"/>
          </p:cNvSpPr>
          <p:nvPr>
            <p:ph type="dt" sz="half" idx="10"/>
          </p:nvPr>
        </p:nvSpPr>
        <p:spPr/>
        <p:txBody>
          <a:bodyPr/>
          <a:lstStyle/>
          <a:p>
            <a:fld id="{87613CBE-7DAD-4AD6-A447-AE25CEF4DF49}" type="datetime1">
              <a:rPr lang="en-US" smtClean="0"/>
              <a:t>8/23/16</a:t>
            </a:fld>
            <a:endParaRPr lang="da-DK"/>
          </a:p>
        </p:txBody>
      </p:sp>
      <p:sp>
        <p:nvSpPr>
          <p:cNvPr id="9" name="Pladsholder til diasnummer 8"/>
          <p:cNvSpPr>
            <a:spLocks noGrp="1"/>
          </p:cNvSpPr>
          <p:nvPr>
            <p:ph type="sldNum" sz="quarter" idx="12"/>
          </p:nvPr>
        </p:nvSpPr>
        <p:spPr/>
        <p:txBody>
          <a:bodyPr/>
          <a:lstStyle/>
          <a:p>
            <a:fld id="{409B8A6B-2702-4E09-BF63-7CC1F22DFC4D}" type="slidenum">
              <a:rPr lang="da-DK" smtClean="0"/>
              <a:t>‹#›</a:t>
            </a:fld>
            <a:endParaRPr lang="da-DK"/>
          </a:p>
        </p:txBody>
      </p:sp>
      <p:sp>
        <p:nvSpPr>
          <p:cNvPr id="10" name="Pladsholder til indhold 2"/>
          <p:cNvSpPr>
            <a:spLocks noGrp="1"/>
          </p:cNvSpPr>
          <p:nvPr>
            <p:ph idx="13" hasCustomPrompt="1"/>
          </p:nvPr>
        </p:nvSpPr>
        <p:spPr>
          <a:xfrm>
            <a:off x="467544" y="2204864"/>
            <a:ext cx="4032448" cy="3672408"/>
          </a:xfrm>
        </p:spPr>
        <p:txBody>
          <a:bodyPr/>
          <a:lstStyle>
            <a:lvl1pPr>
              <a:defRPr>
                <a:solidFill>
                  <a:srgbClr val="54616E"/>
                </a:solidFill>
              </a:defRPr>
            </a:lvl1pPr>
            <a:lvl2pPr>
              <a:defRPr>
                <a:solidFill>
                  <a:srgbClr val="54616E"/>
                </a:solidFill>
              </a:defRPr>
            </a:lvl2pPr>
            <a:lvl3pPr>
              <a:defRPr>
                <a:solidFill>
                  <a:srgbClr val="54616E"/>
                </a:solidFill>
              </a:defRPr>
            </a:lvl3pPr>
            <a:lvl4pPr>
              <a:defRPr>
                <a:solidFill>
                  <a:srgbClr val="54616E"/>
                </a:solidFill>
              </a:defRPr>
            </a:lvl4pPr>
            <a:lvl5pPr>
              <a:defRPr>
                <a:solidFill>
                  <a:srgbClr val="54616E"/>
                </a:solidFill>
              </a:defRPr>
            </a:lvl5pPr>
          </a:lstStyle>
          <a:p>
            <a:pPr lvl="0"/>
            <a:r>
              <a:rPr lang="da-DK" dirty="0" err="1" smtClean="0"/>
              <a:t>Click</a:t>
            </a:r>
            <a:r>
              <a:rPr lang="da-DK" dirty="0" smtClean="0"/>
              <a:t> to </a:t>
            </a:r>
            <a:r>
              <a:rPr lang="da-DK" dirty="0" err="1" smtClean="0"/>
              <a:t>edit</a:t>
            </a:r>
            <a:r>
              <a:rPr lang="da-DK" dirty="0" smtClean="0"/>
              <a:t> master</a:t>
            </a:r>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11" name="Pladsholder til indhold 2"/>
          <p:cNvSpPr>
            <a:spLocks noGrp="1"/>
          </p:cNvSpPr>
          <p:nvPr>
            <p:ph idx="14" hasCustomPrompt="1"/>
          </p:nvPr>
        </p:nvSpPr>
        <p:spPr>
          <a:xfrm>
            <a:off x="4633664" y="2204864"/>
            <a:ext cx="4042792" cy="3672408"/>
          </a:xfrm>
        </p:spPr>
        <p:txBody>
          <a:bodyPr/>
          <a:lstStyle>
            <a:lvl1pPr>
              <a:defRPr>
                <a:solidFill>
                  <a:srgbClr val="54616E"/>
                </a:solidFill>
              </a:defRPr>
            </a:lvl1pPr>
            <a:lvl2pPr>
              <a:defRPr>
                <a:solidFill>
                  <a:srgbClr val="54616E"/>
                </a:solidFill>
              </a:defRPr>
            </a:lvl2pPr>
            <a:lvl3pPr>
              <a:defRPr>
                <a:solidFill>
                  <a:srgbClr val="54616E"/>
                </a:solidFill>
              </a:defRPr>
            </a:lvl3pPr>
            <a:lvl4pPr>
              <a:defRPr>
                <a:solidFill>
                  <a:srgbClr val="54616E"/>
                </a:solidFill>
              </a:defRPr>
            </a:lvl4pPr>
            <a:lvl5pPr>
              <a:defRPr>
                <a:solidFill>
                  <a:srgbClr val="54616E"/>
                </a:solidFill>
              </a:defRPr>
            </a:lvl5pPr>
          </a:lstStyle>
          <a:p>
            <a:pPr lvl="0"/>
            <a:r>
              <a:rPr lang="da-DK" dirty="0" err="1" smtClean="0"/>
              <a:t>Click</a:t>
            </a:r>
            <a:r>
              <a:rPr lang="da-DK" dirty="0" smtClean="0"/>
              <a:t> to </a:t>
            </a:r>
            <a:r>
              <a:rPr lang="da-DK" dirty="0" err="1" smtClean="0"/>
              <a:t>edit</a:t>
            </a:r>
            <a:r>
              <a:rPr lang="da-DK" dirty="0" smtClean="0"/>
              <a:t> master</a:t>
            </a:r>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Tree>
    <p:extLst>
      <p:ext uri="{BB962C8B-B14F-4D97-AF65-F5344CB8AC3E}">
        <p14:creationId xmlns:p14="http://schemas.microsoft.com/office/powerpoint/2010/main" val="1526482270"/>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Only titl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da-DK" dirty="0" err="1" smtClean="0"/>
              <a:t>Click</a:t>
            </a:r>
            <a:r>
              <a:rPr lang="da-DK" dirty="0" smtClean="0"/>
              <a:t> to </a:t>
            </a:r>
            <a:r>
              <a:rPr lang="da-DK" dirty="0" err="1" smtClean="0"/>
              <a:t>edit</a:t>
            </a:r>
            <a:endParaRPr lang="da-DK" dirty="0"/>
          </a:p>
        </p:txBody>
      </p:sp>
      <p:sp>
        <p:nvSpPr>
          <p:cNvPr id="3" name="Pladsholder til dato 2"/>
          <p:cNvSpPr>
            <a:spLocks noGrp="1"/>
          </p:cNvSpPr>
          <p:nvPr>
            <p:ph type="dt" sz="half" idx="10"/>
          </p:nvPr>
        </p:nvSpPr>
        <p:spPr/>
        <p:txBody>
          <a:bodyPr/>
          <a:lstStyle/>
          <a:p>
            <a:fld id="{D0C2A6F4-40AE-463F-85E5-665BB46F1CBB}" type="datetime1">
              <a:rPr lang="en-US" smtClean="0"/>
              <a:t>8/23/16</a:t>
            </a:fld>
            <a:endParaRPr lang="da-DK"/>
          </a:p>
        </p:txBody>
      </p:sp>
      <p:sp>
        <p:nvSpPr>
          <p:cNvPr id="5" name="Pladsholder til diasnummer 4"/>
          <p:cNvSpPr>
            <a:spLocks noGrp="1"/>
          </p:cNvSpPr>
          <p:nvPr>
            <p:ph type="sldNum" sz="quarter" idx="12"/>
          </p:nvPr>
        </p:nvSpPr>
        <p:spPr/>
        <p:txBody>
          <a:bodyPr/>
          <a:lstStyle/>
          <a:p>
            <a:fld id="{409B8A6B-2702-4E09-BF63-7CC1F22DFC4D}" type="slidenum">
              <a:rPr lang="da-DK" smtClean="0"/>
              <a:t>‹#›</a:t>
            </a:fld>
            <a:endParaRPr lang="da-DK"/>
          </a:p>
        </p:txBody>
      </p:sp>
    </p:spTree>
    <p:extLst>
      <p:ext uri="{BB962C8B-B14F-4D97-AF65-F5344CB8AC3E}">
        <p14:creationId xmlns:p14="http://schemas.microsoft.com/office/powerpoint/2010/main" val="158583833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9D8E1AC8-7F67-46F6-B557-46F7F820EB38}" type="datetime1">
              <a:rPr lang="en-US" smtClean="0"/>
              <a:t>8/23/16</a:t>
            </a:fld>
            <a:endParaRPr lang="da-DK"/>
          </a:p>
        </p:txBody>
      </p:sp>
      <p:sp>
        <p:nvSpPr>
          <p:cNvPr id="4" name="Pladsholder til diasnummer 3"/>
          <p:cNvSpPr>
            <a:spLocks noGrp="1"/>
          </p:cNvSpPr>
          <p:nvPr>
            <p:ph type="sldNum" sz="quarter" idx="12"/>
          </p:nvPr>
        </p:nvSpPr>
        <p:spPr/>
        <p:txBody>
          <a:bodyPr/>
          <a:lstStyle/>
          <a:p>
            <a:fld id="{409B8A6B-2702-4E09-BF63-7CC1F22DFC4D}" type="slidenum">
              <a:rPr lang="da-DK" smtClean="0"/>
              <a:t>‹#›</a:t>
            </a:fld>
            <a:endParaRPr lang="da-DK"/>
          </a:p>
        </p:txBody>
      </p:sp>
    </p:spTree>
    <p:extLst>
      <p:ext uri="{BB962C8B-B14F-4D97-AF65-F5344CB8AC3E}">
        <p14:creationId xmlns:p14="http://schemas.microsoft.com/office/powerpoint/2010/main" val="11480438"/>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457200" y="273050"/>
            <a:ext cx="3008313" cy="1162050"/>
          </a:xfrm>
        </p:spPr>
        <p:txBody>
          <a:bodyPr anchor="b">
            <a:normAutofit/>
          </a:bodyPr>
          <a:lstStyle>
            <a:lvl1pPr algn="l">
              <a:defRPr sz="1800" b="1"/>
            </a:lvl1pPr>
          </a:lstStyle>
          <a:p>
            <a:r>
              <a:rPr lang="da-DK" dirty="0" err="1" smtClean="0"/>
              <a:t>Click</a:t>
            </a:r>
            <a:r>
              <a:rPr lang="da-DK" dirty="0" smtClean="0"/>
              <a:t> to </a:t>
            </a:r>
            <a:r>
              <a:rPr lang="da-DK" dirty="0" err="1" smtClean="0"/>
              <a:t>edit</a:t>
            </a:r>
            <a:endParaRPr lang="da-DK" dirty="0"/>
          </a:p>
        </p:txBody>
      </p:sp>
      <p:sp>
        <p:nvSpPr>
          <p:cNvPr id="4" name="Pladsholder til tekst 3"/>
          <p:cNvSpPr>
            <a:spLocks noGrp="1"/>
          </p:cNvSpPr>
          <p:nvPr>
            <p:ph type="body" sz="half" idx="2" hasCustomPrompt="1"/>
          </p:nvPr>
        </p:nvSpPr>
        <p:spPr>
          <a:xfrm>
            <a:off x="457200" y="1435101"/>
            <a:ext cx="3008313" cy="4442172"/>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dirty="0" err="1" smtClean="0"/>
              <a:t>Click</a:t>
            </a:r>
            <a:r>
              <a:rPr lang="da-DK" dirty="0" smtClean="0"/>
              <a:t> to </a:t>
            </a:r>
            <a:r>
              <a:rPr lang="da-DK" dirty="0" err="1" smtClean="0"/>
              <a:t>edit</a:t>
            </a:r>
            <a:endParaRPr lang="da-DK" dirty="0" smtClean="0"/>
          </a:p>
        </p:txBody>
      </p:sp>
      <p:sp>
        <p:nvSpPr>
          <p:cNvPr id="5" name="Pladsholder til dato 4"/>
          <p:cNvSpPr>
            <a:spLocks noGrp="1"/>
          </p:cNvSpPr>
          <p:nvPr>
            <p:ph type="dt" sz="half" idx="10"/>
          </p:nvPr>
        </p:nvSpPr>
        <p:spPr/>
        <p:txBody>
          <a:bodyPr/>
          <a:lstStyle/>
          <a:p>
            <a:fld id="{794A86D9-E5D1-499F-92A5-9D5B7169092D}" type="datetime1">
              <a:rPr lang="en-US" smtClean="0"/>
              <a:t>8/23/16</a:t>
            </a:fld>
            <a:endParaRPr lang="da-DK"/>
          </a:p>
        </p:txBody>
      </p:sp>
      <p:sp>
        <p:nvSpPr>
          <p:cNvPr id="7" name="Pladsholder til diasnummer 6"/>
          <p:cNvSpPr>
            <a:spLocks noGrp="1"/>
          </p:cNvSpPr>
          <p:nvPr>
            <p:ph type="sldNum" sz="quarter" idx="12"/>
          </p:nvPr>
        </p:nvSpPr>
        <p:spPr/>
        <p:txBody>
          <a:bodyPr/>
          <a:lstStyle/>
          <a:p>
            <a:fld id="{409B8A6B-2702-4E09-BF63-7CC1F22DFC4D}" type="slidenum">
              <a:rPr lang="da-DK" smtClean="0"/>
              <a:t>‹#›</a:t>
            </a:fld>
            <a:endParaRPr lang="da-DK"/>
          </a:p>
        </p:txBody>
      </p:sp>
      <p:sp>
        <p:nvSpPr>
          <p:cNvPr id="8" name="Pladsholder til indhold 2"/>
          <p:cNvSpPr>
            <a:spLocks noGrp="1"/>
          </p:cNvSpPr>
          <p:nvPr>
            <p:ph idx="1" hasCustomPrompt="1"/>
          </p:nvPr>
        </p:nvSpPr>
        <p:spPr>
          <a:xfrm>
            <a:off x="3635896" y="260648"/>
            <a:ext cx="4824536" cy="5616624"/>
          </a:xfrm>
        </p:spPr>
        <p:txBody>
          <a:bodyPr/>
          <a:lstStyle/>
          <a:p>
            <a:pPr lvl="0"/>
            <a:r>
              <a:rPr lang="da-DK" dirty="0" err="1" smtClean="0"/>
              <a:t>Click</a:t>
            </a:r>
            <a:r>
              <a:rPr lang="da-DK" dirty="0" smtClean="0"/>
              <a:t> to </a:t>
            </a:r>
            <a:r>
              <a:rPr lang="da-DK" dirty="0" err="1" smtClean="0"/>
              <a:t>edit</a:t>
            </a:r>
            <a:endParaRPr lang="da-DK" dirty="0" smtClean="0"/>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Tree>
    <p:extLst>
      <p:ext uri="{BB962C8B-B14F-4D97-AF65-F5344CB8AC3E}">
        <p14:creationId xmlns:p14="http://schemas.microsoft.com/office/powerpoint/2010/main" val="2318062734"/>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a-DK" dirty="0" err="1" smtClean="0"/>
              <a:t>Click</a:t>
            </a:r>
            <a:r>
              <a:rPr lang="da-DK" dirty="0" smtClean="0"/>
              <a:t> to </a:t>
            </a:r>
            <a:r>
              <a:rPr lang="da-DK" dirty="0" err="1" smtClean="0"/>
              <a:t>edit</a:t>
            </a:r>
            <a:endParaRPr lang="da-DK" dirty="0"/>
          </a:p>
        </p:txBody>
      </p:sp>
      <p:sp>
        <p:nvSpPr>
          <p:cNvPr id="3" name="Pladsholder til tekst 2"/>
          <p:cNvSpPr>
            <a:spLocks noGrp="1"/>
          </p:cNvSpPr>
          <p:nvPr>
            <p:ph type="body" idx="1"/>
          </p:nvPr>
        </p:nvSpPr>
        <p:spPr>
          <a:xfrm>
            <a:off x="457200" y="1600201"/>
            <a:ext cx="8229600" cy="4349079"/>
          </a:xfrm>
          <a:prstGeom prst="rect">
            <a:avLst/>
          </a:prstGeom>
        </p:spPr>
        <p:txBody>
          <a:bodyPr vert="horz" lIns="91440" tIns="45720" rIns="91440" bIns="45720" rtlCol="0">
            <a:normAutofit/>
          </a:bodyPr>
          <a:lstStyle/>
          <a:p>
            <a:pPr lvl="0"/>
            <a:r>
              <a:rPr lang="da-DK" dirty="0" err="1" smtClean="0"/>
              <a:t>Click</a:t>
            </a:r>
            <a:r>
              <a:rPr lang="da-DK" dirty="0" smtClean="0"/>
              <a:t> to </a:t>
            </a:r>
            <a:r>
              <a:rPr lang="da-DK" dirty="0" err="1" smtClean="0"/>
              <a:t>edit</a:t>
            </a:r>
            <a:r>
              <a:rPr lang="da-DK" dirty="0" smtClean="0"/>
              <a:t> </a:t>
            </a:r>
          </a:p>
          <a:p>
            <a:pPr lvl="1"/>
            <a:r>
              <a:rPr lang="da-DK" dirty="0" smtClean="0"/>
              <a:t>Second </a:t>
            </a:r>
            <a:r>
              <a:rPr lang="da-DK" dirty="0" err="1" smtClean="0"/>
              <a:t>level</a:t>
            </a:r>
            <a:endParaRPr lang="da-DK" dirty="0" smtClean="0"/>
          </a:p>
          <a:p>
            <a:pPr lvl="2"/>
            <a:r>
              <a:rPr lang="da-DK" dirty="0" smtClean="0"/>
              <a:t>Third </a:t>
            </a:r>
            <a:r>
              <a:rPr lang="da-DK" dirty="0" err="1" smtClean="0"/>
              <a:t>level</a:t>
            </a:r>
            <a:endParaRPr lang="da-DK" dirty="0" smtClean="0"/>
          </a:p>
          <a:p>
            <a:pPr lvl="3"/>
            <a:r>
              <a:rPr lang="da-DK" dirty="0" err="1" smtClean="0"/>
              <a:t>Fourth</a:t>
            </a:r>
            <a:r>
              <a:rPr lang="da-DK" dirty="0" smtClean="0"/>
              <a:t> </a:t>
            </a:r>
            <a:r>
              <a:rPr lang="da-DK" dirty="0" err="1" smtClean="0"/>
              <a:t>level</a:t>
            </a:r>
            <a:endParaRPr lang="da-DK" dirty="0" smtClean="0"/>
          </a:p>
          <a:p>
            <a:pPr lvl="4"/>
            <a:r>
              <a:rPr lang="da-DK" dirty="0" smtClean="0"/>
              <a:t>Fifth </a:t>
            </a:r>
            <a:r>
              <a:rPr lang="da-DK" dirty="0" err="1" smtClean="0"/>
              <a:t>level</a:t>
            </a:r>
            <a:endParaRPr lang="da-DK" dirty="0"/>
          </a:p>
        </p:txBody>
      </p:sp>
      <p:sp>
        <p:nvSpPr>
          <p:cNvPr id="4" name="Pladsholder til dato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000">
                <a:solidFill>
                  <a:srgbClr val="54616E"/>
                </a:solidFill>
              </a:defRPr>
            </a:lvl1pPr>
          </a:lstStyle>
          <a:p>
            <a:fld id="{A355CBA8-7D2E-46F8-A8E5-BD7BACFEDE84}" type="datetime1">
              <a:rPr lang="en-US" smtClean="0"/>
              <a:t>8/23/16</a:t>
            </a:fld>
            <a:endParaRPr lang="da-DK" dirty="0"/>
          </a:p>
        </p:txBody>
      </p:sp>
      <p:sp>
        <p:nvSpPr>
          <p:cNvPr id="6" name="Pladsholder til dias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000">
                <a:solidFill>
                  <a:srgbClr val="54616E"/>
                </a:solidFill>
              </a:defRPr>
            </a:lvl1pPr>
          </a:lstStyle>
          <a:p>
            <a:fld id="{409B8A6B-2702-4E09-BF63-7CC1F22DFC4D}" type="slidenum">
              <a:rPr lang="da-DK" smtClean="0"/>
              <a:pPr/>
              <a:t>‹#›</a:t>
            </a:fld>
            <a:endParaRPr lang="da-DK" dirty="0"/>
          </a:p>
        </p:txBody>
      </p:sp>
      <p:pic>
        <p:nvPicPr>
          <p:cNvPr id="5" name="Billede 4"/>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4031939" y="5949280"/>
            <a:ext cx="1224137" cy="861914"/>
          </a:xfrm>
          <a:prstGeom prst="rect">
            <a:avLst/>
          </a:prstGeom>
        </p:spPr>
      </p:pic>
    </p:spTree>
    <p:extLst>
      <p:ext uri="{BB962C8B-B14F-4D97-AF65-F5344CB8AC3E}">
        <p14:creationId xmlns:p14="http://schemas.microsoft.com/office/powerpoint/2010/main" val="14089964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 id="2147483660" r:id="rId12"/>
    <p:sldLayoutId id="2147483661" r:id="rId13"/>
    <p:sldLayoutId id="2147483663" r:id="rId14"/>
  </p:sldLayoutIdLst>
  <p:transition>
    <p:fade/>
  </p:transition>
  <p:timing>
    <p:tnLst>
      <p:par>
        <p:cTn id="1" dur="indefinite" restart="never" nodeType="tmRoot"/>
      </p:par>
    </p:tnLst>
  </p:timing>
  <p:hf sldNum="0" hdr="0" ftr="0" dt="0"/>
  <p:txStyles>
    <p:titleStyle>
      <a:lvl1pPr algn="l" defTabSz="914400" rtl="0" eaLnBrk="1" latinLnBrk="0" hangingPunct="1">
        <a:spcBef>
          <a:spcPct val="0"/>
        </a:spcBef>
        <a:buNone/>
        <a:defRPr sz="2400" kern="1200" baseline="0">
          <a:solidFill>
            <a:srgbClr val="211A52"/>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1800" kern="1200">
          <a:solidFill>
            <a:srgbClr val="211A52"/>
          </a:solidFill>
          <a:latin typeface="+mn-lt"/>
          <a:ea typeface="+mn-ea"/>
          <a:cs typeface="+mn-cs"/>
        </a:defRPr>
      </a:lvl1pPr>
      <a:lvl2pPr marL="742950" indent="-285750" algn="l" defTabSz="914400" rtl="0" eaLnBrk="1" latinLnBrk="0" hangingPunct="1">
        <a:spcBef>
          <a:spcPct val="20000"/>
        </a:spcBef>
        <a:buFont typeface="Arial" pitchFamily="34" charset="0"/>
        <a:buChar char="•"/>
        <a:defRPr sz="1800" kern="1200">
          <a:solidFill>
            <a:srgbClr val="211A52"/>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rgbClr val="211A52"/>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rgbClr val="211A52"/>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rgbClr val="211A5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13.png"/><Relationship Id="rId1" Type="http://schemas.openxmlformats.org/officeDocument/2006/relationships/slideLayout" Target="../slideLayouts/slideLayout14.xml"/><Relationship Id="rId2"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14.png"/><Relationship Id="rId1" Type="http://schemas.openxmlformats.org/officeDocument/2006/relationships/slideLayout" Target="../slideLayouts/slideLayout14.xml"/><Relationship Id="rId2"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15.png"/><Relationship Id="rId1" Type="http://schemas.openxmlformats.org/officeDocument/2006/relationships/slideLayout" Target="../slideLayouts/slideLayout14.xml"/><Relationship Id="rId2"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16.png"/><Relationship Id="rId1" Type="http://schemas.openxmlformats.org/officeDocument/2006/relationships/slideLayout" Target="../slideLayouts/slideLayout14.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3.png"/><Relationship Id="rId1" Type="http://schemas.microsoft.com/office/2007/relationships/media" Target="../media/media2.mp4"/><Relationship Id="rId2" Type="http://schemas.openxmlformats.org/officeDocument/2006/relationships/video" Target="../media/media2.mp4"/></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png"/><Relationship Id="rId1" Type="http://schemas.microsoft.com/office/2007/relationships/media" Target="../media/media1.mp4"/><Relationship Id="rId2" Type="http://schemas.openxmlformats.org/officeDocument/2006/relationships/video" Target="../media/media1.mp4"/></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jpeg"/><Relationship Id="rId5" Type="http://schemas.openxmlformats.org/officeDocument/2006/relationships/image" Target="../media/image7.png"/><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8.jpeg"/><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8" Type="http://schemas.openxmlformats.org/officeDocument/2006/relationships/image" Target="../media/image8.jpeg"/><Relationship Id="rId9" Type="http://schemas.openxmlformats.org/officeDocument/2006/relationships/image" Target="../media/image9.jpe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11.png"/><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 Target="slide10.xml"/><Relationship Id="rId4" Type="http://schemas.openxmlformats.org/officeDocument/2006/relationships/image" Target="../media/image12.png"/><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Business Process Management </a:t>
            </a:r>
            <a:br>
              <a:rPr lang="en-US" dirty="0" smtClean="0"/>
            </a:br>
            <a:r>
              <a:rPr lang="en-US" dirty="0" smtClean="0"/>
              <a:t>and IT Projects – Lecture 1</a:t>
            </a:r>
            <a:endParaRPr lang="en-US" dirty="0"/>
          </a:p>
        </p:txBody>
      </p:sp>
      <p:sp>
        <p:nvSpPr>
          <p:cNvPr id="3" name="Subtitle 2"/>
          <p:cNvSpPr>
            <a:spLocks noGrp="1"/>
          </p:cNvSpPr>
          <p:nvPr>
            <p:ph type="subTitle" idx="1"/>
          </p:nvPr>
        </p:nvSpPr>
        <p:spPr/>
        <p:txBody>
          <a:bodyPr/>
          <a:lstStyle/>
          <a:p>
            <a:r>
              <a:rPr lang="en-US" dirty="0" smtClean="0"/>
              <a:t>Professor Charles Møller, Aalborg University</a:t>
            </a:r>
            <a:endParaRPr lang="en-US" dirty="0"/>
          </a:p>
        </p:txBody>
      </p:sp>
      <p:grpSp>
        <p:nvGrpSpPr>
          <p:cNvPr id="4" name="Group 3"/>
          <p:cNvGrpSpPr/>
          <p:nvPr/>
        </p:nvGrpSpPr>
        <p:grpSpPr>
          <a:xfrm>
            <a:off x="7020272" y="285651"/>
            <a:ext cx="1727976" cy="1844774"/>
            <a:chOff x="2988040" y="1628800"/>
            <a:chExt cx="3744200" cy="3816424"/>
          </a:xfrm>
        </p:grpSpPr>
        <p:grpSp>
          <p:nvGrpSpPr>
            <p:cNvPr id="5" name="Group 4"/>
            <p:cNvGrpSpPr/>
            <p:nvPr/>
          </p:nvGrpSpPr>
          <p:grpSpPr>
            <a:xfrm>
              <a:off x="4788240" y="1628800"/>
              <a:ext cx="1944000" cy="1944000"/>
              <a:chOff x="7020870" y="3429000"/>
              <a:chExt cx="1944000" cy="1944000"/>
            </a:xfrm>
          </p:grpSpPr>
          <p:sp>
            <p:nvSpPr>
              <p:cNvPr id="12" name="Donut 11"/>
              <p:cNvSpPr>
                <a:spLocks noChangeAspect="1"/>
              </p:cNvSpPr>
              <p:nvPr/>
            </p:nvSpPr>
            <p:spPr>
              <a:xfrm>
                <a:off x="7543540" y="3933000"/>
                <a:ext cx="898660" cy="936000"/>
              </a:xfrm>
              <a:prstGeom prst="donut">
                <a:avLst>
                  <a:gd name="adj" fmla="val 15518"/>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Donut 12"/>
              <p:cNvSpPr>
                <a:spLocks noChangeAspect="1"/>
              </p:cNvSpPr>
              <p:nvPr/>
            </p:nvSpPr>
            <p:spPr>
              <a:xfrm>
                <a:off x="7272870" y="3681000"/>
                <a:ext cx="1440000" cy="1440000"/>
              </a:xfrm>
              <a:prstGeom prst="donut">
                <a:avLst>
                  <a:gd name="adj" fmla="val 10925"/>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onut 13"/>
              <p:cNvSpPr>
                <a:spLocks noChangeAspect="1"/>
              </p:cNvSpPr>
              <p:nvPr/>
            </p:nvSpPr>
            <p:spPr>
              <a:xfrm>
                <a:off x="7020870" y="3429000"/>
                <a:ext cx="1944000" cy="1944000"/>
              </a:xfrm>
              <a:prstGeom prst="donut">
                <a:avLst>
                  <a:gd name="adj" fmla="val 8193"/>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5" name="Pie 14"/>
              <p:cNvSpPr>
                <a:spLocks noChangeAspect="1"/>
              </p:cNvSpPr>
              <p:nvPr/>
            </p:nvSpPr>
            <p:spPr>
              <a:xfrm>
                <a:off x="7020870" y="3429000"/>
                <a:ext cx="1944000" cy="1944000"/>
              </a:xfrm>
              <a:prstGeom prst="pie">
                <a:avLst>
                  <a:gd name="adj1" fmla="val 15220564"/>
                  <a:gd name="adj2" fmla="val 10355853"/>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Oval 15"/>
              <p:cNvSpPr/>
              <p:nvPr/>
            </p:nvSpPr>
            <p:spPr>
              <a:xfrm>
                <a:off x="7812870" y="4221000"/>
                <a:ext cx="360000" cy="36000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p:nvGrpSpPr>
          <p:grpSpPr>
            <a:xfrm>
              <a:off x="2988040" y="2852936"/>
              <a:ext cx="3312368" cy="2592288"/>
              <a:chOff x="2051720" y="2132856"/>
              <a:chExt cx="3312368" cy="2592288"/>
            </a:xfrm>
          </p:grpSpPr>
          <p:sp>
            <p:nvSpPr>
              <p:cNvPr id="7" name="Trapezoid 6"/>
              <p:cNvSpPr/>
              <p:nvPr/>
            </p:nvSpPr>
            <p:spPr>
              <a:xfrm>
                <a:off x="4283968" y="2132856"/>
                <a:ext cx="1080120" cy="2592288"/>
              </a:xfrm>
              <a:prstGeom prst="trapezoid">
                <a:avLst>
                  <a:gd name="adj" fmla="val 3279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Triangle 7"/>
              <p:cNvSpPr/>
              <p:nvPr/>
            </p:nvSpPr>
            <p:spPr>
              <a:xfrm>
                <a:off x="3275856" y="2492896"/>
                <a:ext cx="1224136" cy="936104"/>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275856" y="3429000"/>
                <a:ext cx="1224136" cy="1296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p:cNvSpPr/>
              <p:nvPr/>
            </p:nvSpPr>
            <p:spPr>
              <a:xfrm>
                <a:off x="2051720" y="2492896"/>
                <a:ext cx="1224136" cy="936104"/>
              </a:xfrm>
              <a:prstGeom prst="r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051720" y="3429000"/>
                <a:ext cx="1224136" cy="12961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80298490"/>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6908" y="2040684"/>
            <a:ext cx="5442120" cy="3392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a:spLocks noGrp="1"/>
          </p:cNvSpPr>
          <p:nvPr>
            <p:ph type="title"/>
          </p:nvPr>
        </p:nvSpPr>
        <p:spPr>
          <a:xfrm>
            <a:off x="242938" y="1100317"/>
            <a:ext cx="8656646" cy="566984"/>
          </a:xfrm>
        </p:spPr>
        <p:txBody>
          <a:bodyPr/>
          <a:lstStyle/>
          <a:p>
            <a:pPr fontAlgn="base">
              <a:spcBef>
                <a:spcPts val="535"/>
              </a:spcBef>
              <a:spcAft>
                <a:spcPct val="0"/>
              </a:spcAft>
            </a:pPr>
            <a:r>
              <a:rPr lang="en-US" dirty="0" err="1">
                <a:latin typeface="BentonSans Bold" panose="02000803000000020004" pitchFamily="2" charset="0"/>
              </a:rPr>
              <a:t>Festo</a:t>
            </a:r>
            <a:r>
              <a:rPr lang="en-US" dirty="0">
                <a:latin typeface="BentonSans Bold" panose="02000803000000020004" pitchFamily="2" charset="0"/>
              </a:rPr>
              <a:t> </a:t>
            </a:r>
            <a:r>
              <a:rPr lang="en-US" dirty="0" smtClean="0">
                <a:latin typeface="BentonSans Bold" panose="02000803000000020004" pitchFamily="2" charset="0"/>
              </a:rPr>
              <a:t>Line: Camera Q-Inspection “Leakage Test”</a:t>
            </a:r>
            <a:endParaRPr lang="en-US" dirty="0">
              <a:latin typeface="BentonSans Bold" panose="02000803000000020004" pitchFamily="2" charset="0"/>
            </a:endParaRPr>
          </a:p>
        </p:txBody>
      </p:sp>
      <p:sp>
        <p:nvSpPr>
          <p:cNvPr id="5" name="Rectangle 4"/>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193165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spcBef>
                <a:spcPts val="535"/>
              </a:spcBef>
              <a:spcAft>
                <a:spcPct val="0"/>
              </a:spcAft>
            </a:pPr>
            <a:r>
              <a:rPr lang="en-US" dirty="0" err="1">
                <a:latin typeface="BentonSans Bold" panose="02000803000000020004" pitchFamily="2" charset="0"/>
              </a:rPr>
              <a:t>Festo</a:t>
            </a:r>
            <a:r>
              <a:rPr lang="en-US" dirty="0">
                <a:latin typeface="BentonSans Bold" panose="02000803000000020004" pitchFamily="2" charset="0"/>
              </a:rPr>
              <a:t> </a:t>
            </a:r>
            <a:r>
              <a:rPr lang="en-US" dirty="0" smtClean="0">
                <a:latin typeface="BentonSans Bold" panose="02000803000000020004" pitchFamily="2" charset="0"/>
              </a:rPr>
              <a:t>Line: Switch to Either Manual Rework or Packing Stations</a:t>
            </a:r>
            <a:endParaRPr lang="en-US" dirty="0">
              <a:latin typeface="BentonSans Bold" panose="02000803000000020004" pitchFamily="2" charset="0"/>
            </a:endParaRPr>
          </a:p>
        </p:txBody>
      </p:sp>
      <p:pic>
        <p:nvPicPr>
          <p:cNvPr id="4"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2277" y="2152296"/>
            <a:ext cx="5023177" cy="3069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2868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spcBef>
                <a:spcPts val="535"/>
              </a:spcBef>
              <a:spcAft>
                <a:spcPct val="0"/>
              </a:spcAft>
            </a:pPr>
            <a:r>
              <a:rPr lang="en-US" dirty="0" err="1">
                <a:latin typeface="BentonSans Bold" panose="02000803000000020004" pitchFamily="2" charset="0"/>
              </a:rPr>
              <a:t>Festo</a:t>
            </a:r>
            <a:r>
              <a:rPr lang="en-US" dirty="0">
                <a:latin typeface="BentonSans Bold" panose="02000803000000020004" pitchFamily="2" charset="0"/>
              </a:rPr>
              <a:t> </a:t>
            </a:r>
            <a:r>
              <a:rPr lang="en-US" dirty="0" smtClean="0">
                <a:latin typeface="BentonSans Bold" panose="02000803000000020004" pitchFamily="2" charset="0"/>
              </a:rPr>
              <a:t>Line: Manual Rework</a:t>
            </a:r>
            <a:endParaRPr lang="en-US" dirty="0">
              <a:latin typeface="BentonSans Bold" panose="02000803000000020004" pitchFamily="2" charset="0"/>
            </a:endParaRPr>
          </a:p>
        </p:txBody>
      </p:sp>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4305" y="2008794"/>
            <a:ext cx="5499255" cy="337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1272913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spcBef>
                <a:spcPts val="535"/>
              </a:spcBef>
              <a:spcAft>
                <a:spcPct val="0"/>
              </a:spcAft>
            </a:pPr>
            <a:r>
              <a:rPr lang="en-US" dirty="0" err="1">
                <a:latin typeface="BentonSans Bold" panose="02000803000000020004" pitchFamily="2" charset="0"/>
              </a:rPr>
              <a:t>Festo</a:t>
            </a:r>
            <a:r>
              <a:rPr lang="en-US" dirty="0">
                <a:latin typeface="BentonSans Bold" panose="02000803000000020004" pitchFamily="2" charset="0"/>
              </a:rPr>
              <a:t> </a:t>
            </a:r>
            <a:r>
              <a:rPr lang="en-US" dirty="0" smtClean="0">
                <a:latin typeface="BentonSans Bold" panose="02000803000000020004" pitchFamily="2" charset="0"/>
              </a:rPr>
              <a:t>Line: Manual Packing</a:t>
            </a:r>
            <a:endParaRPr lang="en-US" dirty="0">
              <a:latin typeface="BentonSans Bold" panose="02000803000000020004" pitchFamily="2" charset="0"/>
            </a:endParaRPr>
          </a:p>
        </p:txBody>
      </p:sp>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083" y="1937043"/>
            <a:ext cx="5342134" cy="337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48845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rgbClr val="666666"/>
                </a:solidFill>
                <a:latin typeface="BentonSans Bold" panose="02000803000000020004" pitchFamily="2" charset="0"/>
              </a:rPr>
              <a:t>Open Integrated Factory</a:t>
            </a:r>
            <a:br>
              <a:rPr lang="en-US" dirty="0" smtClean="0">
                <a:solidFill>
                  <a:srgbClr val="666666"/>
                </a:solidFill>
                <a:latin typeface="BentonSans Bold" panose="02000803000000020004" pitchFamily="2" charset="0"/>
              </a:rPr>
            </a:br>
            <a:r>
              <a:rPr lang="en-US" sz="1500" dirty="0">
                <a:latin typeface="BentonSans Book" panose="02000503000000020004" pitchFamily="2" charset="0"/>
              </a:rPr>
              <a:t>Vertical Integration enabling lot size = 1</a:t>
            </a:r>
          </a:p>
        </p:txBody>
      </p:sp>
      <p:pic>
        <p:nvPicPr>
          <p:cNvPr id="3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8452" y="3105676"/>
            <a:ext cx="792472" cy="5264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6" descr="C:\Users\i057876\Pictures\Speed Demo New\Operator_01\0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026" y="3367411"/>
            <a:ext cx="427114" cy="319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5" name="Picture 34"/>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8453" y="2126263"/>
            <a:ext cx="756076" cy="5007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Picture 35"/>
          <p:cNvPicPr/>
          <p:nvPr/>
        </p:nvPicPr>
        <p:blipFill>
          <a:blip r:embed="rId6" cstate="print">
            <a:extLst>
              <a:ext uri="{28A0092B-C50C-407E-A947-70E740481C1C}">
                <a14:useLocalDpi xmlns:a14="http://schemas.microsoft.com/office/drawing/2010/main" val="0"/>
              </a:ext>
            </a:extLst>
          </a:blip>
          <a:srcRect/>
          <a:stretch>
            <a:fillRect/>
          </a:stretch>
        </p:blipFill>
        <p:spPr bwMode="gray">
          <a:xfrm>
            <a:off x="440820" y="2470116"/>
            <a:ext cx="632205" cy="401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538" y="4993976"/>
            <a:ext cx="770843" cy="524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48453" y="3444954"/>
            <a:ext cx="489729" cy="364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5" name="Gerade Verbindung mit Pfeil 55"/>
          <p:cNvCxnSpPr/>
          <p:nvPr/>
        </p:nvCxnSpPr>
        <p:spPr>
          <a:xfrm>
            <a:off x="690374" y="3988577"/>
            <a:ext cx="0" cy="6775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56" name="Gerade Verbindung mit Pfeil 28"/>
          <p:cNvCxnSpPr/>
          <p:nvPr/>
        </p:nvCxnSpPr>
        <p:spPr>
          <a:xfrm flipV="1">
            <a:off x="521527" y="3988577"/>
            <a:ext cx="0" cy="67754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243092" y="4222948"/>
            <a:ext cx="756076" cy="138499"/>
          </a:xfrm>
          <a:prstGeom prst="rect">
            <a:avLst/>
          </a:prstGeom>
          <a:noFill/>
        </p:spPr>
        <p:txBody>
          <a:bodyPr wrap="square" lIns="0" tIns="0" rIns="0" bIns="0" rtlCol="0">
            <a:spAutoFit/>
          </a:bodyPr>
          <a:lstStyle/>
          <a:p>
            <a:pPr algn="ctr" fontAlgn="base">
              <a:spcBef>
                <a:spcPct val="50000"/>
              </a:spcBef>
              <a:spcAft>
                <a:spcPct val="0"/>
              </a:spcAft>
              <a:buClr>
                <a:srgbClr val="F0AB00"/>
              </a:buClr>
              <a:buSzPct val="80000"/>
            </a:pPr>
            <a:r>
              <a:rPr lang="en-US" sz="900" b="1" kern="0" dirty="0">
                <a:latin typeface="BentonSans Book" panose="02000503000000020004" pitchFamily="2" charset="0"/>
                <a:ea typeface="Arial Unicode MS" pitchFamily="34" charset="-128"/>
                <a:cs typeface="Arial Unicode MS" pitchFamily="34" charset="-128"/>
              </a:rPr>
              <a:t>Connectors</a:t>
            </a:r>
          </a:p>
        </p:txBody>
      </p:sp>
      <p:sp>
        <p:nvSpPr>
          <p:cNvPr id="66" name="Rounded Rectangle 65"/>
          <p:cNvSpPr/>
          <p:nvPr/>
        </p:nvSpPr>
        <p:spPr bwMode="gray">
          <a:xfrm>
            <a:off x="1222575" y="2989782"/>
            <a:ext cx="1305159" cy="810821"/>
          </a:xfrm>
          <a:prstGeom prst="roundRect">
            <a:avLst/>
          </a:prstGeom>
          <a:solidFill>
            <a:schemeClr val="accent3">
              <a:lumMod val="75000"/>
            </a:schemeClr>
          </a:solidFill>
          <a:ln w="6350" algn="ctr">
            <a:solidFill>
              <a:schemeClr val="bg1"/>
            </a:solid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r>
              <a:rPr lang="en-US" sz="1500" b="1" kern="0" dirty="0">
                <a:solidFill>
                  <a:schemeClr val="bg1"/>
                </a:solidFill>
                <a:latin typeface="BentonSans Book" panose="02000503000000020004" pitchFamily="2" charset="0"/>
                <a:ea typeface="Arial Unicode MS" pitchFamily="34" charset="-128"/>
                <a:cs typeface="Arial Unicode MS" pitchFamily="34" charset="-128"/>
              </a:rPr>
              <a:t>ME &amp; MII</a:t>
            </a:r>
          </a:p>
        </p:txBody>
      </p:sp>
      <p:sp>
        <p:nvSpPr>
          <p:cNvPr id="67" name="Rounded Rectangle 66"/>
          <p:cNvSpPr/>
          <p:nvPr/>
        </p:nvSpPr>
        <p:spPr bwMode="gray">
          <a:xfrm>
            <a:off x="1222575" y="3914146"/>
            <a:ext cx="1305159" cy="810821"/>
          </a:xfrm>
          <a:prstGeom prst="roundRect">
            <a:avLst/>
          </a:prstGeom>
          <a:solidFill>
            <a:schemeClr val="accent4">
              <a:lumMod val="75000"/>
            </a:schemeClr>
          </a:solidFill>
          <a:ln w="6350" algn="ctr">
            <a:solidFill>
              <a:schemeClr val="bg1"/>
            </a:solid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r>
              <a:rPr lang="en-US" sz="1500" b="1" kern="0" dirty="0">
                <a:solidFill>
                  <a:schemeClr val="bg1"/>
                </a:solidFill>
                <a:latin typeface="BentonSans Book" panose="02000503000000020004" pitchFamily="2" charset="0"/>
                <a:ea typeface="Arial Unicode MS" pitchFamily="34" charset="-128"/>
                <a:cs typeface="Arial Unicode MS" pitchFamily="34" charset="-128"/>
              </a:rPr>
              <a:t>PCo</a:t>
            </a:r>
          </a:p>
        </p:txBody>
      </p:sp>
      <p:sp>
        <p:nvSpPr>
          <p:cNvPr id="71" name="Flowchart: Manual Operation 70"/>
          <p:cNvSpPr/>
          <p:nvPr/>
        </p:nvSpPr>
        <p:spPr bwMode="gray">
          <a:xfrm rot="16200000">
            <a:off x="2459293" y="1979997"/>
            <a:ext cx="810821" cy="1003827"/>
          </a:xfrm>
          <a:prstGeom prst="flowChartManualOperation">
            <a:avLst/>
          </a:prstGeom>
          <a:solidFill>
            <a:schemeClr val="accent3">
              <a:lumMod val="50000"/>
              <a:alpha val="60000"/>
            </a:schemeClr>
          </a:solidFill>
          <a:ln w="6350" algn="ctr">
            <a:no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endParaRPr lang="en-US" sz="1500" kern="0" dirty="0">
              <a:latin typeface="BentonSans Book" panose="02000503000000020004" pitchFamily="2" charset="0"/>
              <a:ea typeface="Arial Unicode MS" pitchFamily="34" charset="-128"/>
              <a:cs typeface="Arial Unicode MS" pitchFamily="34" charset="-128"/>
            </a:endParaRPr>
          </a:p>
        </p:txBody>
      </p:sp>
      <p:sp>
        <p:nvSpPr>
          <p:cNvPr id="2" name="Rounded Rectangle 1"/>
          <p:cNvSpPr/>
          <p:nvPr/>
        </p:nvSpPr>
        <p:spPr bwMode="gray">
          <a:xfrm>
            <a:off x="1222575" y="2076478"/>
            <a:ext cx="1305159" cy="810821"/>
          </a:xfrm>
          <a:prstGeom prst="roundRect">
            <a:avLst/>
          </a:prstGeom>
          <a:solidFill>
            <a:schemeClr val="accent3">
              <a:lumMod val="50000"/>
            </a:schemeClr>
          </a:solidFill>
          <a:ln w="6350" algn="ctr">
            <a:solidFill>
              <a:schemeClr val="bg1"/>
            </a:solid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r>
              <a:rPr lang="en-US" sz="1500" b="1" kern="0" dirty="0">
                <a:solidFill>
                  <a:schemeClr val="bg1"/>
                </a:solidFill>
                <a:latin typeface="BentonSans Book" panose="02000503000000020004" pitchFamily="2" charset="0"/>
                <a:ea typeface="Arial Unicode MS" pitchFamily="34" charset="-128"/>
                <a:cs typeface="Arial Unicode MS" pitchFamily="34" charset="-128"/>
              </a:rPr>
              <a:t>ERP</a:t>
            </a:r>
          </a:p>
        </p:txBody>
      </p:sp>
      <p:sp>
        <p:nvSpPr>
          <p:cNvPr id="69" name="Rectangle 68"/>
          <p:cNvSpPr/>
          <p:nvPr/>
        </p:nvSpPr>
        <p:spPr bwMode="gray">
          <a:xfrm>
            <a:off x="2816855" y="2149253"/>
            <a:ext cx="6084345" cy="665271"/>
          </a:xfrm>
          <a:prstGeom prst="rect">
            <a:avLst/>
          </a:prstGeom>
          <a:solidFill>
            <a:schemeClr val="accent3">
              <a:lumMod val="50000"/>
            </a:schemeClr>
          </a:solidFill>
          <a:ln w="6350" algn="ctr">
            <a:solidFill>
              <a:schemeClr val="bg1"/>
            </a:solidFill>
            <a:miter lim="800000"/>
            <a:headEnd/>
            <a:tailEnd/>
          </a:ln>
        </p:spPr>
        <p:txBody>
          <a:bodyPr lIns="67380" tIns="53917" rIns="67380" bIns="53917" rtlCol="0" anchor="ctr"/>
          <a:lstStyle/>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Production plan</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Bill of materials (BoM)</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variant management </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production steps</a:t>
            </a:r>
          </a:p>
        </p:txBody>
      </p:sp>
      <p:sp>
        <p:nvSpPr>
          <p:cNvPr id="73" name="Rectangle 72"/>
          <p:cNvSpPr/>
          <p:nvPr/>
        </p:nvSpPr>
        <p:spPr>
          <a:xfrm>
            <a:off x="6385720" y="2169346"/>
            <a:ext cx="2037073" cy="653872"/>
          </a:xfrm>
          <a:prstGeom prst="rect">
            <a:avLst/>
          </a:prstGeom>
        </p:spPr>
        <p:txBody>
          <a:bodyPr wrap="square" lIns="68459" tIns="34214" rIns="68459" bIns="34214">
            <a:spAutoFit/>
          </a:bodyPr>
          <a:lstStyle/>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Serial Numbers</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Quality results per lot</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Order confirmation</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Inventory update, Equipment usage</a:t>
            </a:r>
          </a:p>
        </p:txBody>
      </p:sp>
      <p:sp>
        <p:nvSpPr>
          <p:cNvPr id="74" name="Flowchart: Manual Operation 73"/>
          <p:cNvSpPr/>
          <p:nvPr/>
        </p:nvSpPr>
        <p:spPr bwMode="gray">
          <a:xfrm rot="16200000">
            <a:off x="2482307" y="2896068"/>
            <a:ext cx="805294" cy="1003827"/>
          </a:xfrm>
          <a:prstGeom prst="flowChartManualOperation">
            <a:avLst/>
          </a:prstGeom>
          <a:solidFill>
            <a:schemeClr val="accent3">
              <a:lumMod val="75000"/>
              <a:alpha val="60000"/>
            </a:schemeClr>
          </a:solidFill>
          <a:ln w="6350" algn="ctr">
            <a:no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endParaRPr lang="en-US" sz="1500" kern="0" dirty="0">
              <a:latin typeface="BentonSans Book" panose="02000503000000020004" pitchFamily="2" charset="0"/>
              <a:ea typeface="Arial Unicode MS" pitchFamily="34" charset="-128"/>
              <a:cs typeface="Arial Unicode MS" pitchFamily="34" charset="-128"/>
            </a:endParaRPr>
          </a:p>
        </p:txBody>
      </p:sp>
      <p:sp>
        <p:nvSpPr>
          <p:cNvPr id="75" name="Rectangle 74"/>
          <p:cNvSpPr/>
          <p:nvPr/>
        </p:nvSpPr>
        <p:spPr bwMode="gray">
          <a:xfrm>
            <a:off x="2816855" y="3068086"/>
            <a:ext cx="6084345" cy="665271"/>
          </a:xfrm>
          <a:prstGeom prst="rect">
            <a:avLst/>
          </a:prstGeom>
          <a:solidFill>
            <a:schemeClr val="accent3">
              <a:lumMod val="75000"/>
            </a:schemeClr>
          </a:solidFill>
          <a:ln w="6350" algn="ctr">
            <a:solidFill>
              <a:schemeClr val="bg1"/>
            </a:solidFill>
            <a:miter lim="800000"/>
            <a:headEnd/>
            <a:tailEnd/>
          </a:ln>
        </p:spPr>
        <p:txBody>
          <a:bodyPr lIns="67380" tIns="53917" rIns="67380" bIns="53917" rtlCol="0" anchor="ctr"/>
          <a:lstStyle/>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Production details </a:t>
            </a:r>
            <a:r>
              <a:rPr lang="en-US" sz="825" kern="0" dirty="0" err="1">
                <a:solidFill>
                  <a:schemeClr val="bg1"/>
                </a:solidFill>
                <a:latin typeface="BentonSans Book" panose="02000503000000020004" pitchFamily="2" charset="0"/>
                <a:ea typeface="Arial Unicode MS" pitchFamily="34" charset="-128"/>
                <a:cs typeface="Arial Unicode MS" pitchFamily="34" charset="-128"/>
              </a:rPr>
              <a:t>mgmt</a:t>
            </a:r>
            <a:endParaRPr lang="en-US" sz="825" kern="0" dirty="0">
              <a:solidFill>
                <a:schemeClr val="bg1"/>
              </a:solidFill>
              <a:latin typeface="BentonSans Book" panose="02000503000000020004" pitchFamily="2" charset="0"/>
              <a:ea typeface="Arial Unicode MS" pitchFamily="34" charset="-128"/>
              <a:cs typeface="Arial Unicode MS" pitchFamily="34" charset="-128"/>
            </a:endParaRP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Detailed and flexible </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production step routing</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Shop floor controls for each step</a:t>
            </a:r>
          </a:p>
        </p:txBody>
      </p:sp>
      <p:sp>
        <p:nvSpPr>
          <p:cNvPr id="76" name="Rectangle 75"/>
          <p:cNvSpPr/>
          <p:nvPr/>
        </p:nvSpPr>
        <p:spPr>
          <a:xfrm>
            <a:off x="6385696" y="3094489"/>
            <a:ext cx="2458242" cy="628224"/>
          </a:xfrm>
          <a:prstGeom prst="rect">
            <a:avLst/>
          </a:prstGeom>
        </p:spPr>
        <p:txBody>
          <a:bodyPr wrap="square" lIns="68459" tIns="34214" rIns="68459" bIns="34214">
            <a:spAutoFit/>
          </a:bodyPr>
          <a:lstStyle/>
          <a:p>
            <a:pPr marL="128346" lvl="1"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Log parametric data</a:t>
            </a:r>
          </a:p>
          <a:p>
            <a:pPr marL="128346" lvl="1"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tolerance checks</a:t>
            </a:r>
          </a:p>
          <a:p>
            <a:pPr marL="128346" lvl="1"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Return „conformance“ or „non-conformance“ decisions</a:t>
            </a:r>
          </a:p>
        </p:txBody>
      </p:sp>
      <p:sp>
        <p:nvSpPr>
          <p:cNvPr id="77" name="Flowchart: Manual Operation 76"/>
          <p:cNvSpPr/>
          <p:nvPr/>
        </p:nvSpPr>
        <p:spPr bwMode="gray">
          <a:xfrm rot="16200000">
            <a:off x="2490793" y="3822672"/>
            <a:ext cx="805294" cy="1003827"/>
          </a:xfrm>
          <a:prstGeom prst="flowChartManualOperation">
            <a:avLst/>
          </a:prstGeom>
          <a:solidFill>
            <a:schemeClr val="accent4">
              <a:lumMod val="75000"/>
              <a:alpha val="60000"/>
            </a:schemeClr>
          </a:solidFill>
          <a:ln w="6350" algn="ctr">
            <a:no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endParaRPr lang="en-US" sz="1500" kern="0" dirty="0">
              <a:latin typeface="BentonSans Book" panose="02000503000000020004" pitchFamily="2" charset="0"/>
              <a:ea typeface="Arial Unicode MS" pitchFamily="34" charset="-128"/>
              <a:cs typeface="Arial Unicode MS" pitchFamily="34" charset="-128"/>
            </a:endParaRPr>
          </a:p>
        </p:txBody>
      </p:sp>
      <p:sp>
        <p:nvSpPr>
          <p:cNvPr id="78" name="Rectangle 77"/>
          <p:cNvSpPr/>
          <p:nvPr/>
        </p:nvSpPr>
        <p:spPr bwMode="gray">
          <a:xfrm>
            <a:off x="2816855" y="3994692"/>
            <a:ext cx="6084345" cy="665271"/>
          </a:xfrm>
          <a:prstGeom prst="rect">
            <a:avLst/>
          </a:prstGeom>
          <a:solidFill>
            <a:schemeClr val="accent4">
              <a:lumMod val="75000"/>
            </a:schemeClr>
          </a:solidFill>
          <a:ln w="6350" algn="ctr">
            <a:solidFill>
              <a:schemeClr val="bg1"/>
            </a:solidFill>
            <a:miter lim="800000"/>
            <a:headEnd/>
            <a:tailEnd/>
          </a:ln>
        </p:spPr>
        <p:txBody>
          <a:bodyPr lIns="67380" tIns="53917" rIns="67380" bIns="53917" rtlCol="0" anchor="ctr"/>
          <a:lstStyle/>
          <a:p>
            <a:pPr defTabSz="684570" fontAlgn="base">
              <a:spcBef>
                <a:spcPts val="225"/>
              </a:spcBef>
              <a:spcAft>
                <a:spcPct val="0"/>
              </a:spcAft>
              <a:buClr>
                <a:srgbClr val="F0AB00"/>
              </a:buClr>
              <a:buSzPct val="150000"/>
            </a:pPr>
            <a:endParaRPr lang="en-US" sz="825" kern="0" dirty="0">
              <a:solidFill>
                <a:schemeClr val="bg1"/>
              </a:solidFill>
              <a:latin typeface="BentonSans Book" panose="02000503000000020004" pitchFamily="2" charset="0"/>
              <a:ea typeface="Arial Unicode MS" pitchFamily="34" charset="-128"/>
              <a:cs typeface="Arial Unicode MS" pitchFamily="34" charset="-128"/>
            </a:endParaRPr>
          </a:p>
        </p:txBody>
      </p:sp>
      <p:sp>
        <p:nvSpPr>
          <p:cNvPr id="80" name="Rectangle 79"/>
          <p:cNvSpPr/>
          <p:nvPr/>
        </p:nvSpPr>
        <p:spPr>
          <a:xfrm>
            <a:off x="6385698" y="4117488"/>
            <a:ext cx="2466728" cy="323012"/>
          </a:xfrm>
          <a:prstGeom prst="rect">
            <a:avLst/>
          </a:prstGeom>
        </p:spPr>
        <p:txBody>
          <a:bodyPr wrap="square" lIns="68459" tIns="34214" rIns="68459" bIns="34214">
            <a:spAutoFit/>
          </a:bodyPr>
          <a:lstStyle/>
          <a:p>
            <a:pPr marL="128346" lvl="1"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Mapping of ME production details to PLC control parameters (recipe)</a:t>
            </a:r>
          </a:p>
        </p:txBody>
      </p:sp>
      <p:sp>
        <p:nvSpPr>
          <p:cNvPr id="81" name="Flowchart: Manual Operation 80"/>
          <p:cNvSpPr/>
          <p:nvPr/>
        </p:nvSpPr>
        <p:spPr bwMode="gray">
          <a:xfrm rot="16200000">
            <a:off x="2490793" y="4732945"/>
            <a:ext cx="805294" cy="1003827"/>
          </a:xfrm>
          <a:prstGeom prst="flowChartManualOperation">
            <a:avLst/>
          </a:prstGeom>
          <a:solidFill>
            <a:schemeClr val="accent5">
              <a:alpha val="60000"/>
            </a:schemeClr>
          </a:solidFill>
          <a:ln w="6350" algn="ctr">
            <a:no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endParaRPr lang="en-US" sz="1500" kern="0" dirty="0">
              <a:latin typeface="BentonSans Book" panose="02000503000000020004" pitchFamily="2" charset="0"/>
              <a:ea typeface="Arial Unicode MS" pitchFamily="34" charset="-128"/>
              <a:cs typeface="Arial Unicode MS" pitchFamily="34" charset="-128"/>
            </a:endParaRPr>
          </a:p>
        </p:txBody>
      </p:sp>
      <p:sp>
        <p:nvSpPr>
          <p:cNvPr id="82" name="Rectangle 81"/>
          <p:cNvSpPr/>
          <p:nvPr/>
        </p:nvSpPr>
        <p:spPr bwMode="gray">
          <a:xfrm>
            <a:off x="2816855" y="4899436"/>
            <a:ext cx="6084345" cy="665271"/>
          </a:xfrm>
          <a:prstGeom prst="rect">
            <a:avLst/>
          </a:prstGeom>
          <a:solidFill>
            <a:schemeClr val="accent5"/>
          </a:solidFill>
          <a:ln w="6350" algn="ctr">
            <a:solidFill>
              <a:schemeClr val="bg1"/>
            </a:solidFill>
            <a:miter lim="800000"/>
            <a:headEnd/>
            <a:tailEnd/>
          </a:ln>
        </p:spPr>
        <p:txBody>
          <a:bodyPr lIns="67380" tIns="53917" rIns="67380" bIns="53917" rtlCol="0" anchor="ctr"/>
          <a:lstStyle/>
          <a:p>
            <a:pPr defTabSz="684570" fontAlgn="base">
              <a:spcBef>
                <a:spcPts val="225"/>
              </a:spcBef>
              <a:spcAft>
                <a:spcPct val="0"/>
              </a:spcAft>
              <a:buClr>
                <a:srgbClr val="F0AB00"/>
              </a:buClr>
              <a:buSzPct val="150000"/>
            </a:pPr>
            <a:endParaRPr lang="en-US" sz="825" kern="0" dirty="0">
              <a:solidFill>
                <a:schemeClr val="bg1"/>
              </a:solidFill>
              <a:latin typeface="BentonSans Book" panose="02000503000000020004" pitchFamily="2" charset="0"/>
              <a:ea typeface="Arial Unicode MS" pitchFamily="34" charset="-128"/>
              <a:cs typeface="Arial Unicode MS" pitchFamily="34" charset="-128"/>
            </a:endParaRPr>
          </a:p>
        </p:txBody>
      </p:sp>
      <p:sp>
        <p:nvSpPr>
          <p:cNvPr id="68" name="Rounded Rectangle 67"/>
          <p:cNvSpPr/>
          <p:nvPr/>
        </p:nvSpPr>
        <p:spPr bwMode="gray">
          <a:xfrm>
            <a:off x="1222575" y="4832980"/>
            <a:ext cx="1305159" cy="810821"/>
          </a:xfrm>
          <a:prstGeom prst="roundRect">
            <a:avLst/>
          </a:prstGeom>
          <a:solidFill>
            <a:schemeClr val="accent5"/>
          </a:solidFill>
          <a:ln w="6350" algn="ctr">
            <a:no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r>
              <a:rPr lang="en-US" sz="1500" b="1" kern="0" dirty="0">
                <a:solidFill>
                  <a:schemeClr val="bg1"/>
                </a:solidFill>
                <a:latin typeface="BentonSans Book" panose="02000503000000020004" pitchFamily="2" charset="0"/>
                <a:ea typeface="Arial Unicode MS" pitchFamily="34" charset="-128"/>
                <a:cs typeface="Arial Unicode MS" pitchFamily="34" charset="-128"/>
              </a:rPr>
              <a:t>PLC </a:t>
            </a:r>
            <a:r>
              <a:rPr lang="en-US" sz="1500" kern="0" dirty="0">
                <a:solidFill>
                  <a:schemeClr val="bg1"/>
                </a:solidFill>
                <a:latin typeface="BentonSans Book" panose="02000503000000020004" pitchFamily="2" charset="0"/>
                <a:ea typeface="Arial Unicode MS" pitchFamily="34" charset="-128"/>
                <a:cs typeface="Arial Unicode MS" pitchFamily="34" charset="-128"/>
              </a:rPr>
              <a:t>(Machine)</a:t>
            </a:r>
          </a:p>
        </p:txBody>
      </p:sp>
      <p:sp>
        <p:nvSpPr>
          <p:cNvPr id="84" name="Rectangle 83"/>
          <p:cNvSpPr/>
          <p:nvPr/>
        </p:nvSpPr>
        <p:spPr>
          <a:xfrm>
            <a:off x="6385696" y="5010542"/>
            <a:ext cx="2458242" cy="323012"/>
          </a:xfrm>
          <a:prstGeom prst="rect">
            <a:avLst/>
          </a:prstGeom>
        </p:spPr>
        <p:txBody>
          <a:bodyPr wrap="square" lIns="68459" tIns="34214" rIns="68459" bIns="34214">
            <a:spAutoFit/>
          </a:bodyPr>
          <a:lstStyle/>
          <a:p>
            <a:pPr marL="128346" lvl="1"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Machine reports completion and requests next operation</a:t>
            </a:r>
          </a:p>
        </p:txBody>
      </p:sp>
      <p:cxnSp>
        <p:nvCxnSpPr>
          <p:cNvPr id="91" name="Straight Arrow Connector 90"/>
          <p:cNvCxnSpPr/>
          <p:nvPr/>
        </p:nvCxnSpPr>
        <p:spPr>
          <a:xfrm>
            <a:off x="3529308" y="2814522"/>
            <a:ext cx="1" cy="2535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5398506" y="3741127"/>
            <a:ext cx="1" cy="2535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a:off x="5398509" y="4666097"/>
            <a:ext cx="1" cy="2535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7967520" y="3734990"/>
            <a:ext cx="1" cy="2535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7967520" y="4645873"/>
            <a:ext cx="1" cy="25356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flipV="1">
            <a:off x="5035463" y="4645874"/>
            <a:ext cx="0" cy="2688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p:nvPr/>
        </p:nvCxnSpPr>
        <p:spPr>
          <a:xfrm flipV="1">
            <a:off x="7612842" y="4645872"/>
            <a:ext cx="0" cy="2688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5035464" y="3729092"/>
            <a:ext cx="0" cy="2688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V="1">
            <a:off x="7612842" y="3732512"/>
            <a:ext cx="0" cy="2688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flipV="1">
            <a:off x="7599067" y="2814524"/>
            <a:ext cx="0" cy="268828"/>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123" name="Group 122"/>
          <p:cNvGrpSpPr/>
          <p:nvPr/>
        </p:nvGrpSpPr>
        <p:grpSpPr>
          <a:xfrm>
            <a:off x="5923702" y="2328977"/>
            <a:ext cx="467616" cy="3004646"/>
            <a:chOff x="6673390" y="1829723"/>
            <a:chExt cx="807705" cy="4176691"/>
          </a:xfrm>
        </p:grpSpPr>
        <p:cxnSp>
          <p:nvCxnSpPr>
            <p:cNvPr id="104" name="Straight Arrow Connector 103"/>
            <p:cNvCxnSpPr>
              <a:stCxn id="110" idx="0"/>
              <a:endCxn id="111" idx="2"/>
            </p:cNvCxnSpPr>
            <p:nvPr/>
          </p:nvCxnSpPr>
          <p:spPr>
            <a:xfrm flipH="1">
              <a:off x="6673391" y="2288268"/>
              <a:ext cx="154" cy="3330969"/>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7479574" y="2345439"/>
              <a:ext cx="1521" cy="3286915"/>
            </a:xfrm>
            <a:prstGeom prst="straightConnector1">
              <a:avLst/>
            </a:prstGeom>
            <a:ln w="38100">
              <a:solidFill>
                <a:schemeClr val="bg2"/>
              </a:solidFill>
              <a:tailEnd type="arrow"/>
            </a:ln>
          </p:spPr>
          <p:style>
            <a:lnRef idx="1">
              <a:schemeClr val="accent1"/>
            </a:lnRef>
            <a:fillRef idx="0">
              <a:schemeClr val="accent1"/>
            </a:fillRef>
            <a:effectRef idx="0">
              <a:schemeClr val="accent1"/>
            </a:effectRef>
            <a:fontRef idx="minor">
              <a:schemeClr val="tx1"/>
            </a:fontRef>
          </p:style>
        </p:cxnSp>
        <p:sp>
          <p:nvSpPr>
            <p:cNvPr id="110" name="Arc 109"/>
            <p:cNvSpPr/>
            <p:nvPr/>
          </p:nvSpPr>
          <p:spPr>
            <a:xfrm>
              <a:off x="6673390" y="1829723"/>
              <a:ext cx="800560" cy="943329"/>
            </a:xfrm>
            <a:prstGeom prst="arc">
              <a:avLst>
                <a:gd name="adj1" fmla="val 10912677"/>
                <a:gd name="adj2" fmla="val 378455"/>
              </a:avLst>
            </a:prstGeom>
            <a:ln w="38100">
              <a:solidFill>
                <a:schemeClr val="bg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BentonSans Book" panose="02000503000000020004" pitchFamily="2" charset="0"/>
              </a:endParaRPr>
            </a:p>
          </p:txBody>
        </p:sp>
        <p:sp>
          <p:nvSpPr>
            <p:cNvPr id="111" name="Arc 110"/>
            <p:cNvSpPr/>
            <p:nvPr/>
          </p:nvSpPr>
          <p:spPr>
            <a:xfrm rot="10800000">
              <a:off x="6673391" y="5232061"/>
              <a:ext cx="800560" cy="774353"/>
            </a:xfrm>
            <a:prstGeom prst="arc">
              <a:avLst>
                <a:gd name="adj1" fmla="val 10912677"/>
                <a:gd name="adj2" fmla="val 0"/>
              </a:avLst>
            </a:prstGeom>
            <a:ln w="38100">
              <a:solidFill>
                <a:schemeClr val="bg2"/>
              </a:solidFill>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latin typeface="BentonSans Book" panose="02000503000000020004" pitchFamily="2" charset="0"/>
              </a:endParaRPr>
            </a:p>
          </p:txBody>
        </p:sp>
      </p:grpSp>
      <p:sp>
        <p:nvSpPr>
          <p:cNvPr id="3" name="TextBox 2"/>
          <p:cNvSpPr txBox="1"/>
          <p:nvPr/>
        </p:nvSpPr>
        <p:spPr>
          <a:xfrm>
            <a:off x="2959027" y="1891882"/>
            <a:ext cx="825547" cy="184666"/>
          </a:xfrm>
          <a:prstGeom prst="rect">
            <a:avLst/>
          </a:prstGeom>
          <a:noFill/>
        </p:spPr>
        <p:txBody>
          <a:bodyPr wrap="none" lIns="0" tIns="0" rIns="0" bIns="0" rtlCol="0">
            <a:spAutoFit/>
          </a:bodyPr>
          <a:lstStyle/>
          <a:p>
            <a:pPr fontAlgn="base">
              <a:spcBef>
                <a:spcPts val="450"/>
              </a:spcBef>
              <a:spcAft>
                <a:spcPct val="0"/>
              </a:spcAft>
              <a:buClr>
                <a:srgbClr val="F0AB00"/>
              </a:buClr>
              <a:buSzPct val="80000"/>
            </a:pPr>
            <a:r>
              <a:rPr lang="en-US" sz="1200" b="1" kern="0" dirty="0">
                <a:latin typeface="BentonSans Book" panose="02000503000000020004" pitchFamily="2" charset="0"/>
                <a:ea typeface="Arial Unicode MS" pitchFamily="34" charset="-128"/>
                <a:cs typeface="Arial Unicode MS" pitchFamily="34" charset="-128"/>
              </a:rPr>
              <a:t>Master Data</a:t>
            </a:r>
          </a:p>
        </p:txBody>
      </p:sp>
      <p:sp>
        <p:nvSpPr>
          <p:cNvPr id="44" name="TextBox 43"/>
          <p:cNvSpPr txBox="1"/>
          <p:nvPr/>
        </p:nvSpPr>
        <p:spPr>
          <a:xfrm>
            <a:off x="5398506" y="1891881"/>
            <a:ext cx="1171796" cy="184666"/>
          </a:xfrm>
          <a:prstGeom prst="rect">
            <a:avLst/>
          </a:prstGeom>
          <a:noFill/>
        </p:spPr>
        <p:txBody>
          <a:bodyPr wrap="none" lIns="0" tIns="0" rIns="0" bIns="0" rtlCol="0">
            <a:spAutoFit/>
          </a:bodyPr>
          <a:lstStyle/>
          <a:p>
            <a:pPr fontAlgn="base">
              <a:spcBef>
                <a:spcPts val="450"/>
              </a:spcBef>
              <a:spcAft>
                <a:spcPct val="0"/>
              </a:spcAft>
              <a:buClr>
                <a:srgbClr val="F0AB00"/>
              </a:buClr>
              <a:buSzPct val="80000"/>
            </a:pPr>
            <a:r>
              <a:rPr lang="en-US" sz="1200" b="1" kern="0" dirty="0">
                <a:latin typeface="BentonSans Book" panose="02000503000000020004" pitchFamily="2" charset="0"/>
                <a:ea typeface="Arial Unicode MS" pitchFamily="34" charset="-128"/>
                <a:cs typeface="Arial Unicode MS" pitchFamily="34" charset="-128"/>
              </a:rPr>
              <a:t>Individual Order </a:t>
            </a:r>
          </a:p>
        </p:txBody>
      </p:sp>
      <p:sp>
        <p:nvSpPr>
          <p:cNvPr id="7" name="Rectangle 6"/>
          <p:cNvSpPr/>
          <p:nvPr/>
        </p:nvSpPr>
        <p:spPr>
          <a:xfrm>
            <a:off x="4530257" y="2187326"/>
            <a:ext cx="4570810" cy="501266"/>
          </a:xfrm>
          <a:prstGeom prst="rect">
            <a:avLst/>
          </a:prstGeom>
        </p:spPr>
        <p:txBody>
          <a:bodyPr lIns="68459" tIns="34214" rIns="68459" bIns="34214">
            <a:spAutoFit/>
          </a:bodyPr>
          <a:lstStyle/>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rgbClr val="FFFFFF"/>
                </a:solidFill>
                <a:latin typeface="BentonSans Book" panose="02000503000000020004" pitchFamily="2" charset="0"/>
                <a:ea typeface="Arial Unicode MS" pitchFamily="34" charset="-128"/>
                <a:cs typeface="Arial Unicode MS" pitchFamily="34" charset="-128"/>
              </a:rPr>
              <a:t>Customer Order</a:t>
            </a:r>
          </a:p>
          <a:p>
            <a:pPr marL="128346" indent="-128346" defTabSz="684570" fontAlgn="base">
              <a:spcBef>
                <a:spcPts val="225"/>
              </a:spcBef>
              <a:spcAft>
                <a:spcPct val="0"/>
              </a:spcAft>
              <a:buClr>
                <a:srgbClr val="F0AB00"/>
              </a:buClr>
              <a:buSzPct val="150000"/>
              <a:buFont typeface="Arial" panose="020B0604020202020204" pitchFamily="34" charset="0"/>
              <a:buChar char="»"/>
            </a:pPr>
            <a:endParaRPr lang="en-US" sz="825" kern="0" dirty="0">
              <a:solidFill>
                <a:srgbClr val="FFFFFF"/>
              </a:solidFill>
              <a:latin typeface="BentonSans Book" panose="02000503000000020004" pitchFamily="2" charset="0"/>
              <a:ea typeface="Arial Unicode MS" pitchFamily="34" charset="-128"/>
              <a:cs typeface="Arial Unicode MS" pitchFamily="34" charset="-128"/>
            </a:endParaRP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rgbClr val="FFFFFF"/>
                </a:solidFill>
                <a:latin typeface="BentonSans Book" panose="02000503000000020004" pitchFamily="2" charset="0"/>
                <a:ea typeface="Arial Unicode MS" pitchFamily="34" charset="-128"/>
                <a:cs typeface="Arial Unicode MS" pitchFamily="34" charset="-128"/>
              </a:rPr>
              <a:t>Production Order</a:t>
            </a:r>
          </a:p>
        </p:txBody>
      </p:sp>
      <p:sp>
        <p:nvSpPr>
          <p:cNvPr id="49" name="Rectangle 48"/>
          <p:cNvSpPr/>
          <p:nvPr/>
        </p:nvSpPr>
        <p:spPr>
          <a:xfrm>
            <a:off x="4538640" y="3058636"/>
            <a:ext cx="4570810" cy="653872"/>
          </a:xfrm>
          <a:prstGeom prst="rect">
            <a:avLst/>
          </a:prstGeom>
        </p:spPr>
        <p:txBody>
          <a:bodyPr lIns="68459" tIns="34214" rIns="68459" bIns="34214">
            <a:spAutoFit/>
          </a:bodyPr>
          <a:lstStyle/>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rgbClr val="FFFFFF"/>
                </a:solidFill>
                <a:latin typeface="BentonSans Book" panose="02000503000000020004" pitchFamily="2" charset="0"/>
                <a:ea typeface="Arial Unicode MS" pitchFamily="34" charset="-128"/>
                <a:cs typeface="Arial Unicode MS" pitchFamily="34" charset="-128"/>
              </a:rPr>
              <a:t>SFC  (Individual Items)</a:t>
            </a:r>
          </a:p>
          <a:p>
            <a:pPr marL="128346" indent="-128346" defTabSz="684570" fontAlgn="base">
              <a:spcBef>
                <a:spcPts val="225"/>
              </a:spcBef>
              <a:spcAft>
                <a:spcPct val="0"/>
              </a:spcAft>
              <a:buClr>
                <a:srgbClr val="F0AB00"/>
              </a:buClr>
              <a:buSzPct val="150000"/>
              <a:buFont typeface="Arial" panose="020B0604020202020204" pitchFamily="34" charset="0"/>
              <a:buChar char="»"/>
            </a:pPr>
            <a:endParaRPr lang="en-US" sz="825" kern="0" dirty="0">
              <a:solidFill>
                <a:srgbClr val="FFFFFF"/>
              </a:solidFill>
              <a:latin typeface="BentonSans Book" panose="02000503000000020004" pitchFamily="2" charset="0"/>
              <a:ea typeface="Arial Unicode MS" pitchFamily="34" charset="-128"/>
              <a:cs typeface="Arial Unicode MS" pitchFamily="34" charset="-128"/>
            </a:endParaRP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rgbClr val="FFFFFF"/>
                </a:solidFill>
                <a:latin typeface="BentonSans Book" panose="02000503000000020004" pitchFamily="2" charset="0"/>
                <a:ea typeface="Arial Unicode MS" pitchFamily="34" charset="-128"/>
                <a:cs typeface="Arial Unicode MS" pitchFamily="34" charset="-128"/>
              </a:rPr>
              <a:t>Parameters for production</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rgbClr val="FFFFFF"/>
                </a:solidFill>
                <a:latin typeface="BentonSans Book" panose="02000503000000020004" pitchFamily="2" charset="0"/>
                <a:ea typeface="Arial Unicode MS" pitchFamily="34" charset="-128"/>
                <a:cs typeface="Arial Unicode MS" pitchFamily="34" charset="-128"/>
              </a:rPr>
              <a:t>Next production step</a:t>
            </a:r>
          </a:p>
        </p:txBody>
      </p:sp>
      <p:sp>
        <p:nvSpPr>
          <p:cNvPr id="50" name="Rectangle 49"/>
          <p:cNvSpPr/>
          <p:nvPr/>
        </p:nvSpPr>
        <p:spPr>
          <a:xfrm>
            <a:off x="4562597" y="4076452"/>
            <a:ext cx="1258741" cy="449970"/>
          </a:xfrm>
          <a:prstGeom prst="rect">
            <a:avLst/>
          </a:prstGeom>
        </p:spPr>
        <p:txBody>
          <a:bodyPr wrap="square" lIns="68459" tIns="34214" rIns="68459" bIns="34214">
            <a:spAutoFit/>
          </a:bodyPr>
          <a:lstStyle/>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Mapping of PLC tags to ME / MII parameters</a:t>
            </a:r>
            <a:endParaRPr lang="en-US" sz="825" kern="0" dirty="0">
              <a:solidFill>
                <a:srgbClr val="FFFFFF"/>
              </a:solidFill>
              <a:latin typeface="BentonSans Book" panose="02000503000000020004" pitchFamily="2" charset="0"/>
              <a:ea typeface="Arial Unicode MS" pitchFamily="34" charset="-128"/>
              <a:cs typeface="Arial Unicode MS" pitchFamily="34" charset="-128"/>
            </a:endParaRPr>
          </a:p>
        </p:txBody>
      </p:sp>
      <p:sp>
        <p:nvSpPr>
          <p:cNvPr id="52" name="Rectangle 51"/>
          <p:cNvSpPr/>
          <p:nvPr/>
        </p:nvSpPr>
        <p:spPr>
          <a:xfrm>
            <a:off x="4621095" y="4907564"/>
            <a:ext cx="1357324" cy="602576"/>
          </a:xfrm>
          <a:prstGeom prst="rect">
            <a:avLst/>
          </a:prstGeom>
        </p:spPr>
        <p:txBody>
          <a:bodyPr wrap="square" lIns="68459" tIns="34214" rIns="68459" bIns="34214">
            <a:spAutoFit/>
          </a:bodyPr>
          <a:lstStyle/>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Sensor detects material carrier</a:t>
            </a:r>
          </a:p>
          <a:p>
            <a:pPr marL="128346" indent="-128346" defTabSz="684570" fontAlgn="base">
              <a:spcBef>
                <a:spcPts val="225"/>
              </a:spcBef>
              <a:spcAft>
                <a:spcPct val="0"/>
              </a:spcAft>
              <a:buClr>
                <a:srgbClr val="F0AB00"/>
              </a:buClr>
              <a:buSzPct val="150000"/>
              <a:buFont typeface="Arial" panose="020B0604020202020204" pitchFamily="34" charset="0"/>
              <a:buChar char="»"/>
            </a:pPr>
            <a:r>
              <a:rPr lang="en-US" sz="825" kern="0" dirty="0">
                <a:solidFill>
                  <a:schemeClr val="bg1"/>
                </a:solidFill>
                <a:latin typeface="BentonSans Book" panose="02000503000000020004" pitchFamily="2" charset="0"/>
                <a:ea typeface="Arial Unicode MS" pitchFamily="34" charset="-128"/>
                <a:cs typeface="Arial Unicode MS" pitchFamily="34" charset="-128"/>
              </a:rPr>
              <a:t>Requests control parameters from ME </a:t>
            </a:r>
          </a:p>
        </p:txBody>
      </p:sp>
      <p:sp>
        <p:nvSpPr>
          <p:cNvPr id="51" name="Rectangle 50"/>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1312801085"/>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Digital </a:t>
            </a:r>
            <a:r>
              <a:rPr lang="en-US" dirty="0" smtClean="0"/>
              <a:t>Manufacturing in </a:t>
            </a:r>
            <a:r>
              <a:rPr lang="en-US" dirty="0" err="1" smtClean="0"/>
              <a:t>Xperior</a:t>
            </a:r>
            <a:endParaRPr lang="en-US" dirty="0"/>
          </a:p>
        </p:txBody>
      </p:sp>
      <p:pic>
        <p:nvPicPr>
          <p:cNvPr id="5" name="Xcelgo Demo.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149350" y="1196752"/>
            <a:ext cx="6845300" cy="4276725"/>
          </a:xfrm>
        </p:spPr>
      </p:pic>
    </p:spTree>
    <p:extLst>
      <p:ext uri="{BB962C8B-B14F-4D97-AF65-F5344CB8AC3E}">
        <p14:creationId xmlns:p14="http://schemas.microsoft.com/office/powerpoint/2010/main" val="1426408092"/>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AAU Smart Production </a:t>
            </a:r>
            <a:r>
              <a:rPr lang="en-US" dirty="0" smtClean="0"/>
              <a:t>Laboratory in </a:t>
            </a:r>
            <a:r>
              <a:rPr lang="en-US" dirty="0" err="1" smtClean="0"/>
              <a:t>Fibigerstræde</a:t>
            </a:r>
            <a:r>
              <a:rPr lang="en-US" dirty="0" smtClean="0"/>
              <a:t> 14</a:t>
            </a:r>
            <a:endParaRPr lang="en-US" dirty="0"/>
          </a:p>
        </p:txBody>
      </p:sp>
      <p:pic>
        <p:nvPicPr>
          <p:cNvPr id="4" name="Content Placeholder 3"/>
          <p:cNvPicPr>
            <a:picLocks noGrp="1" noChangeAspect="1"/>
          </p:cNvPicPr>
          <p:nvPr>
            <p:ph idx="1"/>
          </p:nvPr>
        </p:nvPicPr>
        <p:blipFill>
          <a:blip r:embed="rId2"/>
          <a:stretch>
            <a:fillRect/>
          </a:stretch>
        </p:blipFill>
        <p:spPr>
          <a:xfrm>
            <a:off x="1720850" y="1600200"/>
            <a:ext cx="5702300" cy="4276725"/>
          </a:xfrm>
          <a:prstGeom prst="rect">
            <a:avLst/>
          </a:prstGeom>
        </p:spPr>
      </p:pic>
    </p:spTree>
    <p:extLst>
      <p:ext uri="{BB962C8B-B14F-4D97-AF65-F5344CB8AC3E}">
        <p14:creationId xmlns:p14="http://schemas.microsoft.com/office/powerpoint/2010/main" val="1237562517"/>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Drone Tour Through AAU Smart Production Lab</a:t>
            </a:r>
            <a:endParaRPr lang="en-US" dirty="0"/>
          </a:p>
        </p:txBody>
      </p:sp>
      <p:pic>
        <p:nvPicPr>
          <p:cNvPr id="4" name="Drone Tour through AAU Smart Production Lab.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20850" y="1196752"/>
            <a:ext cx="5702300" cy="4276725"/>
          </a:xfrm>
        </p:spPr>
      </p:pic>
    </p:spTree>
    <p:extLst>
      <p:ext uri="{BB962C8B-B14F-4D97-AF65-F5344CB8AC3E}">
        <p14:creationId xmlns:p14="http://schemas.microsoft.com/office/powerpoint/2010/main" val="132908792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ntonSans Bold" panose="02000803000000020004" pitchFamily="2" charset="0"/>
              </a:rPr>
              <a:t>One Piece Flow Enabled by SAP in </a:t>
            </a:r>
            <a:r>
              <a:rPr lang="en-US" dirty="0" smtClean="0">
                <a:latin typeface="BentonSans Bold" panose="02000803000000020004" pitchFamily="2" charset="0"/>
              </a:rPr>
              <a:t>Detail</a:t>
            </a:r>
            <a:endParaRPr lang="en-US" sz="1800" dirty="0"/>
          </a:p>
        </p:txBody>
      </p:sp>
      <p:sp>
        <p:nvSpPr>
          <p:cNvPr id="3" name="Rectangle 2"/>
          <p:cNvSpPr/>
          <p:nvPr/>
        </p:nvSpPr>
        <p:spPr>
          <a:xfrm>
            <a:off x="247143" y="1851810"/>
            <a:ext cx="8562295" cy="2192755"/>
          </a:xfrm>
          <a:prstGeom prst="rect">
            <a:avLst/>
          </a:prstGeom>
        </p:spPr>
        <p:txBody>
          <a:bodyPr wrap="square" lIns="68459" tIns="34214" rIns="68459" bIns="34214">
            <a:spAutoFit/>
          </a:bodyPr>
          <a:lstStyle/>
          <a:p>
            <a:pPr>
              <a:spcBef>
                <a:spcPts val="1800"/>
              </a:spcBef>
              <a:buClr>
                <a:schemeClr val="accent1"/>
              </a:buClr>
              <a:buSzPct val="80000"/>
            </a:pPr>
            <a:r>
              <a:rPr lang="en-US" sz="975" dirty="0">
                <a:solidFill>
                  <a:schemeClr val="bg2">
                    <a:lumMod val="50000"/>
                  </a:schemeClr>
                </a:solidFill>
                <a:latin typeface="BentonSans Book" panose="02000503000000020004" pitchFamily="2" charset="0"/>
              </a:rPr>
              <a:t>When production starts, each finished product that have to be produced, will be uniquely identified with the number (SFC = Shop Floor Control number) against this number all the production history for this product will be collected and stored in SAP ME system.</a:t>
            </a:r>
          </a:p>
          <a:p>
            <a:pPr>
              <a:spcBef>
                <a:spcPts val="1800"/>
              </a:spcBef>
              <a:buClr>
                <a:schemeClr val="accent1"/>
              </a:buClr>
              <a:buSzPct val="80000"/>
            </a:pPr>
            <a:endParaRPr lang="en-US" sz="975" dirty="0">
              <a:solidFill>
                <a:schemeClr val="bg2">
                  <a:lumMod val="50000"/>
                </a:schemeClr>
              </a:solidFill>
              <a:latin typeface="BentonSans Book" panose="02000503000000020004" pitchFamily="2" charset="0"/>
            </a:endParaRPr>
          </a:p>
          <a:p>
            <a:pPr>
              <a:spcBef>
                <a:spcPts val="1800"/>
              </a:spcBef>
              <a:buClr>
                <a:schemeClr val="accent1"/>
              </a:buClr>
              <a:buSzPct val="80000"/>
            </a:pPr>
            <a:endParaRPr lang="en-US" sz="975" dirty="0">
              <a:solidFill>
                <a:schemeClr val="bg2">
                  <a:lumMod val="50000"/>
                </a:schemeClr>
              </a:solidFill>
              <a:latin typeface="BentonSans Book" panose="02000503000000020004" pitchFamily="2" charset="0"/>
            </a:endParaRPr>
          </a:p>
          <a:p>
            <a:pPr>
              <a:spcBef>
                <a:spcPts val="1800"/>
              </a:spcBef>
              <a:buClr>
                <a:schemeClr val="accent1"/>
              </a:buClr>
              <a:buSzPct val="80000"/>
            </a:pPr>
            <a:endParaRPr lang="en-US" sz="975" dirty="0">
              <a:solidFill>
                <a:schemeClr val="bg2">
                  <a:lumMod val="50000"/>
                </a:schemeClr>
              </a:solidFill>
              <a:latin typeface="BentonSans Book" panose="02000503000000020004" pitchFamily="2" charset="0"/>
            </a:endParaRPr>
          </a:p>
          <a:p>
            <a:pPr>
              <a:spcBef>
                <a:spcPts val="1800"/>
              </a:spcBef>
              <a:buClr>
                <a:schemeClr val="accent1"/>
              </a:buClr>
              <a:buSzPct val="80000"/>
            </a:pPr>
            <a:r>
              <a:rPr lang="en-US" sz="975" dirty="0">
                <a:solidFill>
                  <a:schemeClr val="bg2">
                    <a:lumMod val="50000"/>
                  </a:schemeClr>
                </a:solidFill>
                <a:latin typeface="BentonSans Book" panose="02000503000000020004" pitchFamily="2" charset="0"/>
              </a:rPr>
              <a:t>The finished product will be placed onto the carrier to be moved from one workstation to the next. The carrier contains RFID chip where the production information will be written, thus helping other systems or machines to understand what product is now being processed. Each work station on a conveyer is also equipped with the RFID chip to identify the moment when the product arrives and request or pass necessary information.</a:t>
            </a: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681" y="2291183"/>
            <a:ext cx="2092574" cy="125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6681" y="4292198"/>
            <a:ext cx="2092574" cy="1256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6098414" y="2437803"/>
            <a:ext cx="502256" cy="502255"/>
            <a:chOff x="8472195" y="1676812"/>
            <a:chExt cx="669849" cy="669849"/>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91957" y="1874814"/>
              <a:ext cx="430324" cy="273843"/>
            </a:xfrm>
            <a:prstGeom prst="rect">
              <a:avLst/>
            </a:prstGeom>
          </p:spPr>
        </p:pic>
        <p:sp>
          <p:nvSpPr>
            <p:cNvPr id="11" name="Donut 10"/>
            <p:cNvSpPr/>
            <p:nvPr/>
          </p:nvSpPr>
          <p:spPr bwMode="gray">
            <a:xfrm>
              <a:off x="8472195" y="1676812"/>
              <a:ext cx="669849" cy="669849"/>
            </a:xfrm>
            <a:prstGeom prst="donut">
              <a:avLst>
                <a:gd name="adj" fmla="val 5979"/>
              </a:avLst>
            </a:prstGeom>
            <a:solidFill>
              <a:schemeClr val="accent1"/>
            </a:solidFill>
            <a:ln w="6350" algn="ctr">
              <a:noFill/>
              <a:miter lim="800000"/>
              <a:headEnd/>
              <a:tailEnd/>
            </a:ln>
          </p:spPr>
          <p:txBody>
            <a:bodyPr lIns="67482" tIns="53986" rIns="67482" bIns="53986" rtlCol="0" anchor="ctr"/>
            <a:lstStyle/>
            <a:p>
              <a:pPr algn="ctr" defTabSz="684570" fontAlgn="base">
                <a:spcBef>
                  <a:spcPct val="50000"/>
                </a:spcBef>
                <a:spcAft>
                  <a:spcPct val="0"/>
                </a:spcAft>
                <a:buClr>
                  <a:srgbClr val="F0AB00"/>
                </a:buClr>
                <a:buSzPct val="80000"/>
              </a:pPr>
              <a:endParaRPr lang="en-US" sz="1500" kern="0" dirty="0" err="1">
                <a:ea typeface="Arial Unicode MS" pitchFamily="34" charset="-128"/>
                <a:cs typeface="Arial Unicode MS" pitchFamily="34" charset="-128"/>
              </a:endParaRPr>
            </a:p>
          </p:txBody>
        </p:sp>
      </p:grpSp>
      <p:cxnSp>
        <p:nvCxnSpPr>
          <p:cNvPr id="12" name="Straight Arrow Connector 11"/>
          <p:cNvCxnSpPr>
            <a:stCxn id="11" idx="2"/>
          </p:cNvCxnSpPr>
          <p:nvPr/>
        </p:nvCxnSpPr>
        <p:spPr>
          <a:xfrm flipH="1" flipV="1">
            <a:off x="4528313" y="2586265"/>
            <a:ext cx="1570123" cy="102665"/>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Donut 15"/>
          <p:cNvSpPr/>
          <p:nvPr/>
        </p:nvSpPr>
        <p:spPr bwMode="gray">
          <a:xfrm>
            <a:off x="6098413" y="4169181"/>
            <a:ext cx="879686" cy="879684"/>
          </a:xfrm>
          <a:prstGeom prst="donut">
            <a:avLst>
              <a:gd name="adj" fmla="val 3260"/>
            </a:avLst>
          </a:prstGeom>
          <a:solidFill>
            <a:schemeClr val="accent1"/>
          </a:solidFill>
          <a:ln w="6350" algn="ctr">
            <a:noFill/>
            <a:miter lim="800000"/>
            <a:headEnd/>
            <a:tailEnd/>
          </a:ln>
        </p:spPr>
        <p:txBody>
          <a:bodyPr lIns="67482" tIns="53986" rIns="67482" bIns="53986" rtlCol="0" anchor="ctr"/>
          <a:lstStyle/>
          <a:p>
            <a:pPr algn="ctr" defTabSz="684570" fontAlgn="base">
              <a:spcBef>
                <a:spcPct val="50000"/>
              </a:spcBef>
              <a:spcAft>
                <a:spcPct val="0"/>
              </a:spcAft>
              <a:buClr>
                <a:srgbClr val="F0AB00"/>
              </a:buClr>
              <a:buSzPct val="80000"/>
            </a:pPr>
            <a:endParaRPr lang="en-US" sz="1500" kern="0" dirty="0" err="1">
              <a:ea typeface="Arial Unicode MS" pitchFamily="34" charset="-128"/>
              <a:cs typeface="Arial Unicode MS" pitchFamily="34" charset="-128"/>
            </a:endParaRPr>
          </a:p>
        </p:txBody>
      </p:sp>
      <p:cxnSp>
        <p:nvCxnSpPr>
          <p:cNvPr id="17" name="Straight Arrow Connector 16"/>
          <p:cNvCxnSpPr>
            <a:stCxn id="16" idx="2"/>
          </p:cNvCxnSpPr>
          <p:nvPr/>
        </p:nvCxnSpPr>
        <p:spPr>
          <a:xfrm flipH="1">
            <a:off x="3436082" y="4609023"/>
            <a:ext cx="2662332" cy="522930"/>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5970809" y="2987220"/>
            <a:ext cx="702512" cy="369178"/>
          </a:xfrm>
          <a:prstGeom prst="rect">
            <a:avLst/>
          </a:prstGeom>
        </p:spPr>
        <p:txBody>
          <a:bodyPr wrap="none" lIns="68459" tIns="34214" rIns="68459" bIns="34214">
            <a:spAutoFit/>
          </a:bodyPr>
          <a:lstStyle/>
          <a:p>
            <a:r>
              <a:rPr lang="en-US" sz="975" dirty="0">
                <a:solidFill>
                  <a:schemeClr val="bg2">
                    <a:lumMod val="50000"/>
                  </a:schemeClr>
                </a:solidFill>
                <a:latin typeface="BentonSans Book" panose="02000503000000020004" pitchFamily="2" charset="0"/>
              </a:rPr>
              <a:t>RFID chip </a:t>
            </a:r>
          </a:p>
          <a:p>
            <a:r>
              <a:rPr lang="en-US" sz="975" dirty="0">
                <a:solidFill>
                  <a:schemeClr val="bg2">
                    <a:lumMod val="50000"/>
                  </a:schemeClr>
                </a:solidFill>
                <a:latin typeface="BentonSans Book" panose="02000503000000020004" pitchFamily="2" charset="0"/>
              </a:rPr>
              <a:t>on carrier </a:t>
            </a:r>
            <a:endParaRPr lang="en-US" sz="975" dirty="0"/>
          </a:p>
        </p:txBody>
      </p:sp>
      <p:sp>
        <p:nvSpPr>
          <p:cNvPr id="20" name="Rectangle 19"/>
          <p:cNvSpPr/>
          <p:nvPr/>
        </p:nvSpPr>
        <p:spPr>
          <a:xfrm>
            <a:off x="6190907" y="4380661"/>
            <a:ext cx="747396" cy="484595"/>
          </a:xfrm>
          <a:prstGeom prst="rect">
            <a:avLst/>
          </a:prstGeom>
        </p:spPr>
        <p:txBody>
          <a:bodyPr wrap="none" lIns="68459" tIns="34214" rIns="68459" bIns="34214">
            <a:spAutoFit/>
          </a:bodyPr>
          <a:lstStyle/>
          <a:p>
            <a:pPr algn="ctr"/>
            <a:r>
              <a:rPr lang="en-US" sz="900" dirty="0">
                <a:solidFill>
                  <a:schemeClr val="bg2">
                    <a:lumMod val="50000"/>
                  </a:schemeClr>
                </a:solidFill>
                <a:latin typeface="BentonSans Book" panose="02000503000000020004" pitchFamily="2" charset="0"/>
              </a:rPr>
              <a:t>RFID reader </a:t>
            </a:r>
          </a:p>
          <a:p>
            <a:pPr algn="ctr"/>
            <a:r>
              <a:rPr lang="en-US" sz="900" dirty="0">
                <a:solidFill>
                  <a:schemeClr val="bg2">
                    <a:lumMod val="50000"/>
                  </a:schemeClr>
                </a:solidFill>
                <a:latin typeface="BentonSans Book" panose="02000503000000020004" pitchFamily="2" charset="0"/>
              </a:rPr>
              <a:t>at </a:t>
            </a:r>
          </a:p>
          <a:p>
            <a:pPr algn="ctr"/>
            <a:r>
              <a:rPr lang="en-US" sz="900" dirty="0">
                <a:solidFill>
                  <a:schemeClr val="bg2">
                    <a:lumMod val="50000"/>
                  </a:schemeClr>
                </a:solidFill>
                <a:latin typeface="BentonSans Book" panose="02000503000000020004" pitchFamily="2" charset="0"/>
              </a:rPr>
              <a:t>workstation </a:t>
            </a:r>
            <a:endParaRPr lang="en-US" sz="900" dirty="0"/>
          </a:p>
        </p:txBody>
      </p:sp>
      <p:pic>
        <p:nvPicPr>
          <p:cNvPr id="2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0893" y="2611131"/>
            <a:ext cx="249966" cy="249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Donut 23"/>
          <p:cNvSpPr/>
          <p:nvPr/>
        </p:nvSpPr>
        <p:spPr bwMode="gray">
          <a:xfrm>
            <a:off x="1804748" y="2484964"/>
            <a:ext cx="502256" cy="502255"/>
          </a:xfrm>
          <a:prstGeom prst="donut">
            <a:avLst>
              <a:gd name="adj" fmla="val 5979"/>
            </a:avLst>
          </a:prstGeom>
          <a:solidFill>
            <a:schemeClr val="accent1"/>
          </a:solidFill>
          <a:ln w="6350" algn="ctr">
            <a:no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endParaRPr lang="en-US" sz="1500" kern="0" dirty="0" err="1">
              <a:ea typeface="Arial Unicode MS" pitchFamily="34" charset="-128"/>
              <a:cs typeface="Arial Unicode MS" pitchFamily="34" charset="-128"/>
            </a:endParaRPr>
          </a:p>
        </p:txBody>
      </p:sp>
      <p:cxnSp>
        <p:nvCxnSpPr>
          <p:cNvPr id="25" name="Straight Arrow Connector 24"/>
          <p:cNvCxnSpPr/>
          <p:nvPr/>
        </p:nvCxnSpPr>
        <p:spPr>
          <a:xfrm flipH="1">
            <a:off x="2307027" y="2484965"/>
            <a:ext cx="1910365" cy="251127"/>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621335" y="3024341"/>
            <a:ext cx="774648" cy="369178"/>
          </a:xfrm>
          <a:prstGeom prst="rect">
            <a:avLst/>
          </a:prstGeom>
        </p:spPr>
        <p:txBody>
          <a:bodyPr wrap="none" lIns="68459" tIns="34214" rIns="68459" bIns="34214">
            <a:spAutoFit/>
          </a:bodyPr>
          <a:lstStyle/>
          <a:p>
            <a:r>
              <a:rPr lang="en-US" sz="975" dirty="0">
                <a:solidFill>
                  <a:schemeClr val="bg2">
                    <a:lumMod val="50000"/>
                  </a:schemeClr>
                </a:solidFill>
                <a:latin typeface="BentonSans Book" panose="02000503000000020004" pitchFamily="2" charset="0"/>
              </a:rPr>
              <a:t>SFC number</a:t>
            </a:r>
          </a:p>
          <a:p>
            <a:r>
              <a:rPr lang="en-US" sz="975" dirty="0">
                <a:solidFill>
                  <a:schemeClr val="bg2">
                    <a:lumMod val="50000"/>
                  </a:schemeClr>
                </a:solidFill>
                <a:latin typeface="BentonSans Book" panose="02000503000000020004" pitchFamily="2" charset="0"/>
              </a:rPr>
              <a:t>for product</a:t>
            </a:r>
            <a:endParaRPr lang="en-US" sz="975" dirty="0"/>
          </a:p>
        </p:txBody>
      </p:sp>
      <p:sp>
        <p:nvSpPr>
          <p:cNvPr id="22" name="Rectangle 21"/>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890073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repeatCount="5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repeatCount="500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par>
                                <p:cTn id="11" presetID="16" presetClass="entr" presetSubtype="21" repeatCount="500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arn(inVertical)">
                                      <p:cBhvr>
                                        <p:cTn id="1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ntonSans Bold" panose="02000803000000020004" pitchFamily="2" charset="0"/>
              </a:rPr>
              <a:t>One Piece Flow Enabled by SAP in </a:t>
            </a:r>
            <a:r>
              <a:rPr lang="en-US" dirty="0" smtClean="0">
                <a:latin typeface="BentonSans Bold" panose="02000803000000020004" pitchFamily="2" charset="0"/>
              </a:rPr>
              <a:t>Detail</a:t>
            </a:r>
            <a:endParaRPr lang="en-US" sz="1800" dirty="0"/>
          </a:p>
        </p:txBody>
      </p:sp>
      <p:sp>
        <p:nvSpPr>
          <p:cNvPr id="3" name="Rectangle 2"/>
          <p:cNvSpPr/>
          <p:nvPr/>
        </p:nvSpPr>
        <p:spPr>
          <a:xfrm>
            <a:off x="247143" y="1851833"/>
            <a:ext cx="8562295" cy="623094"/>
          </a:xfrm>
          <a:prstGeom prst="rect">
            <a:avLst/>
          </a:prstGeom>
        </p:spPr>
        <p:txBody>
          <a:bodyPr wrap="square" lIns="68459" tIns="34214" rIns="68459" bIns="34214">
            <a:spAutoFit/>
          </a:bodyPr>
          <a:lstStyle/>
          <a:p>
            <a:pPr>
              <a:spcBef>
                <a:spcPts val="1800"/>
              </a:spcBef>
              <a:buClr>
                <a:schemeClr val="accent1"/>
              </a:buClr>
              <a:buSzPct val="80000"/>
            </a:pPr>
            <a:r>
              <a:rPr lang="en-US" sz="900" dirty="0">
                <a:solidFill>
                  <a:schemeClr val="bg2">
                    <a:lumMod val="50000"/>
                  </a:schemeClr>
                </a:solidFill>
                <a:latin typeface="BentonSans Book" panose="02000503000000020004" pitchFamily="2" charset="0"/>
              </a:rPr>
              <a:t>The process starts once the demand appears (the production order is created in SAP ERP) and this demand in the form of production order is immediately transferred to the production control and execution system (SAP ME), which resides on the level below in our vertical integration model. The production order is getting released to production and contains all required information about how the product is to be manufactured, like material variant, quantity, BOM, and routing.</a:t>
            </a:r>
          </a:p>
          <a:p>
            <a:pPr>
              <a:buClr>
                <a:schemeClr val="accent1"/>
              </a:buClr>
              <a:buSzPct val="80000"/>
            </a:pPr>
            <a:r>
              <a:rPr lang="en-US" sz="900" dirty="0">
                <a:solidFill>
                  <a:schemeClr val="bg2">
                    <a:lumMod val="50000"/>
                  </a:schemeClr>
                </a:solidFill>
                <a:latin typeface="BentonSans Book" panose="02000503000000020004" pitchFamily="2" charset="0"/>
              </a:rPr>
              <a:t>And the automated production process begins.</a:t>
            </a:r>
          </a:p>
        </p:txBody>
      </p:sp>
      <p:graphicFrame>
        <p:nvGraphicFramePr>
          <p:cNvPr id="6" name="Diagram 5"/>
          <p:cNvGraphicFramePr/>
          <p:nvPr>
            <p:extLst/>
          </p:nvPr>
        </p:nvGraphicFramePr>
        <p:xfrm>
          <a:off x="310925" y="3861347"/>
          <a:ext cx="8562295" cy="14461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67430" y="5100724"/>
            <a:ext cx="1435021" cy="380720"/>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1. The product carrier arrives, the work station identifies carries and connects to SAP ME</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3726" y="2642359"/>
            <a:ext cx="498218" cy="473078"/>
          </a:xfrm>
          <a:prstGeom prst="rect">
            <a:avLst/>
          </a:prstGeom>
        </p:spPr>
      </p:pic>
      <p:sp>
        <p:nvSpPr>
          <p:cNvPr id="15" name="TextBox 14"/>
          <p:cNvSpPr txBox="1"/>
          <p:nvPr/>
        </p:nvSpPr>
        <p:spPr>
          <a:xfrm>
            <a:off x="729203" y="2737883"/>
            <a:ext cx="256480" cy="150041"/>
          </a:xfrm>
          <a:prstGeom prst="rect">
            <a:avLst/>
          </a:prstGeom>
          <a:noFill/>
        </p:spPr>
        <p:txBody>
          <a:bodyPr wrap="none" lIns="0" tIns="0" rIns="0" bIns="0" rtlCol="0">
            <a:spAutoFit/>
          </a:bodyPr>
          <a:lstStyle/>
          <a:p>
            <a:pPr fontAlgn="base">
              <a:spcBef>
                <a:spcPts val="450"/>
              </a:spcBef>
              <a:spcAft>
                <a:spcPct val="0"/>
              </a:spcAft>
              <a:buClr>
                <a:srgbClr val="F0AB00"/>
              </a:buClr>
              <a:buSzPct val="80000"/>
            </a:pPr>
            <a:r>
              <a:rPr lang="en-US" sz="975" kern="0" dirty="0">
                <a:solidFill>
                  <a:schemeClr val="bg1"/>
                </a:solidFill>
                <a:latin typeface="BentonSans Book" panose="02000503000000020004" pitchFamily="2" charset="0"/>
                <a:ea typeface="Arial Unicode MS" pitchFamily="34" charset="-128"/>
                <a:cs typeface="Arial Unicode MS" pitchFamily="34" charset="-128"/>
              </a:rPr>
              <a:t>MES</a:t>
            </a:r>
          </a:p>
        </p:txBody>
      </p:sp>
      <p:sp>
        <p:nvSpPr>
          <p:cNvPr id="17" name="Rectangle 16"/>
          <p:cNvSpPr/>
          <p:nvPr/>
        </p:nvSpPr>
        <p:spPr>
          <a:xfrm>
            <a:off x="167430" y="3126696"/>
            <a:ext cx="1435021" cy="796218"/>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2. SAP ME selects the next scheduled order and releases for execution. The SFC number is assigned. The info about SFC, material and the next routing step is passed to work station and is written to RFID chip</a:t>
            </a:r>
          </a:p>
        </p:txBody>
      </p:sp>
      <p:cxnSp>
        <p:nvCxnSpPr>
          <p:cNvPr id="18" name="Straight Arrow Connector 17"/>
          <p:cNvCxnSpPr/>
          <p:nvPr/>
        </p:nvCxnSpPr>
        <p:spPr>
          <a:xfrm flipV="1">
            <a:off x="1509382" y="4038290"/>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60424" y="4038290"/>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1668943" y="5103373"/>
            <a:ext cx="4126951" cy="172971"/>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3. The product carrier arrives, the work station reads data from RFID and asks SAP ME for parameters.</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08842" y="2645012"/>
            <a:ext cx="498218" cy="473078"/>
          </a:xfrm>
          <a:prstGeom prst="rect">
            <a:avLst/>
          </a:prstGeom>
        </p:spPr>
      </p:pic>
      <p:sp>
        <p:nvSpPr>
          <p:cNvPr id="24" name="TextBox 23"/>
          <p:cNvSpPr txBox="1"/>
          <p:nvPr/>
        </p:nvSpPr>
        <p:spPr>
          <a:xfrm>
            <a:off x="3514319" y="2740537"/>
            <a:ext cx="256480" cy="150041"/>
          </a:xfrm>
          <a:prstGeom prst="rect">
            <a:avLst/>
          </a:prstGeom>
          <a:noFill/>
        </p:spPr>
        <p:txBody>
          <a:bodyPr wrap="none" lIns="0" tIns="0" rIns="0" bIns="0" rtlCol="0">
            <a:spAutoFit/>
          </a:bodyPr>
          <a:lstStyle/>
          <a:p>
            <a:pPr fontAlgn="base">
              <a:spcBef>
                <a:spcPts val="450"/>
              </a:spcBef>
              <a:spcAft>
                <a:spcPct val="0"/>
              </a:spcAft>
              <a:buClr>
                <a:srgbClr val="F0AB00"/>
              </a:buClr>
              <a:buSzPct val="80000"/>
            </a:pPr>
            <a:r>
              <a:rPr lang="en-US" sz="975" kern="0" dirty="0">
                <a:solidFill>
                  <a:schemeClr val="bg1"/>
                </a:solidFill>
                <a:latin typeface="BentonSans Book" panose="02000503000000020004" pitchFamily="2" charset="0"/>
                <a:ea typeface="Arial Unicode MS" pitchFamily="34" charset="-128"/>
                <a:cs typeface="Arial Unicode MS" pitchFamily="34" charset="-128"/>
              </a:rPr>
              <a:t>MES</a:t>
            </a:r>
          </a:p>
        </p:txBody>
      </p:sp>
      <p:sp>
        <p:nvSpPr>
          <p:cNvPr id="25" name="Rectangle 24"/>
          <p:cNvSpPr/>
          <p:nvPr/>
        </p:nvSpPr>
        <p:spPr>
          <a:xfrm>
            <a:off x="1668943" y="3129348"/>
            <a:ext cx="4126951" cy="484595"/>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4. SAP ME provides parameters to be collected and sends back to work station, after parameters are collected the SAP ME validates them and writes data to RFID.</a:t>
            </a:r>
          </a:p>
          <a:p>
            <a:pPr algn="ctr">
              <a:buClr>
                <a:schemeClr val="accent1"/>
              </a:buClr>
              <a:buSzPct val="80000"/>
            </a:pPr>
            <a:endParaRPr lang="en-US" sz="675" dirty="0">
              <a:solidFill>
                <a:schemeClr val="bg2">
                  <a:lumMod val="50000"/>
                </a:schemeClr>
              </a:solidFill>
              <a:latin typeface="BentonSans Book" panose="02000503000000020004" pitchFamily="2" charset="0"/>
            </a:endParaRPr>
          </a:p>
          <a:p>
            <a:pPr algn="ctr">
              <a:buClr>
                <a:schemeClr val="accent1"/>
              </a:buClr>
              <a:buSzPct val="80000"/>
            </a:pPr>
            <a:r>
              <a:rPr lang="en-US" sz="675" dirty="0">
                <a:solidFill>
                  <a:schemeClr val="bg2">
                    <a:lumMod val="50000"/>
                  </a:schemeClr>
                </a:solidFill>
                <a:latin typeface="BentonSans Book" panose="02000503000000020004" pitchFamily="2" charset="0"/>
              </a:rPr>
              <a:t>The process is repeated at Drilling work station, but the parameters that are passed and validated are different.</a:t>
            </a:r>
          </a:p>
        </p:txBody>
      </p:sp>
      <p:cxnSp>
        <p:nvCxnSpPr>
          <p:cNvPr id="26" name="Straight Arrow Connector 25"/>
          <p:cNvCxnSpPr/>
          <p:nvPr/>
        </p:nvCxnSpPr>
        <p:spPr>
          <a:xfrm flipV="1">
            <a:off x="2285428" y="4052350"/>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3217588" y="4052350"/>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4137837" y="4040943"/>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5050715" y="4040943"/>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V="1">
            <a:off x="5968587" y="4038290"/>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5701892" y="5114779"/>
            <a:ext cx="1609000" cy="588469"/>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5. The product carrier arrives, the work station reads data from RFID (SFC, material and routing step) and asks SAP ME for components to be assembled</a:t>
            </a:r>
          </a:p>
          <a:p>
            <a:pPr algn="ctr">
              <a:buClr>
                <a:schemeClr val="accent1"/>
              </a:buClr>
              <a:buSzPct val="80000"/>
            </a:pPr>
            <a:r>
              <a:rPr lang="en-US" sz="675" dirty="0">
                <a:solidFill>
                  <a:schemeClr val="bg2">
                    <a:lumMod val="50000"/>
                  </a:schemeClr>
                </a:solidFill>
                <a:latin typeface="BentonSans Book" panose="02000503000000020004" pitchFamily="2" charset="0"/>
              </a:rPr>
              <a:t> </a:t>
            </a:r>
          </a:p>
        </p:txBody>
      </p:sp>
      <p:pic>
        <p:nvPicPr>
          <p:cNvPr id="33" name="Picture 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18912" y="2645012"/>
            <a:ext cx="498218" cy="473078"/>
          </a:xfrm>
          <a:prstGeom prst="rect">
            <a:avLst/>
          </a:prstGeom>
        </p:spPr>
      </p:pic>
      <p:sp>
        <p:nvSpPr>
          <p:cNvPr id="34" name="TextBox 33"/>
          <p:cNvSpPr txBox="1"/>
          <p:nvPr/>
        </p:nvSpPr>
        <p:spPr>
          <a:xfrm>
            <a:off x="6351099" y="2740537"/>
            <a:ext cx="256480" cy="150041"/>
          </a:xfrm>
          <a:prstGeom prst="rect">
            <a:avLst/>
          </a:prstGeom>
          <a:noFill/>
        </p:spPr>
        <p:txBody>
          <a:bodyPr wrap="none" lIns="0" tIns="0" rIns="0" bIns="0" rtlCol="0">
            <a:spAutoFit/>
          </a:bodyPr>
          <a:lstStyle/>
          <a:p>
            <a:pPr fontAlgn="base">
              <a:spcBef>
                <a:spcPts val="450"/>
              </a:spcBef>
              <a:spcAft>
                <a:spcPct val="0"/>
              </a:spcAft>
              <a:buClr>
                <a:srgbClr val="F0AB00"/>
              </a:buClr>
              <a:buSzPct val="80000"/>
            </a:pPr>
            <a:r>
              <a:rPr lang="en-US" sz="975" kern="0" dirty="0">
                <a:solidFill>
                  <a:schemeClr val="bg1"/>
                </a:solidFill>
                <a:latin typeface="BentonSans Book" panose="02000503000000020004" pitchFamily="2" charset="0"/>
                <a:ea typeface="Arial Unicode MS" pitchFamily="34" charset="-128"/>
                <a:cs typeface="Arial Unicode MS" pitchFamily="34" charset="-128"/>
              </a:rPr>
              <a:t>MES</a:t>
            </a:r>
          </a:p>
        </p:txBody>
      </p:sp>
      <p:sp>
        <p:nvSpPr>
          <p:cNvPr id="35" name="Rectangle 34"/>
          <p:cNvSpPr/>
          <p:nvPr/>
        </p:nvSpPr>
        <p:spPr>
          <a:xfrm>
            <a:off x="5701468" y="3129349"/>
            <a:ext cx="1498739" cy="588469"/>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6. SAP ME provides SFC components to the work station. After the assembly is done SAP ME validates the assembly and writes data to RFID chip (SFC, material and next step)</a:t>
            </a:r>
          </a:p>
        </p:txBody>
      </p:sp>
      <p:cxnSp>
        <p:nvCxnSpPr>
          <p:cNvPr id="36" name="Straight Arrow Connector 35"/>
          <p:cNvCxnSpPr/>
          <p:nvPr/>
        </p:nvCxnSpPr>
        <p:spPr>
          <a:xfrm flipV="1">
            <a:off x="6871438" y="4052350"/>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7551299" y="5117434"/>
            <a:ext cx="1327549" cy="588469"/>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7. The product carrier arrives, the work station reads data from RFID and asks SAP ME for test parameters</a:t>
            </a:r>
          </a:p>
          <a:p>
            <a:pPr algn="ctr">
              <a:buClr>
                <a:schemeClr val="accent1"/>
              </a:buClr>
              <a:buSzPct val="80000"/>
            </a:pPr>
            <a:r>
              <a:rPr lang="en-US" sz="675" dirty="0">
                <a:solidFill>
                  <a:schemeClr val="bg2">
                    <a:lumMod val="50000"/>
                  </a:schemeClr>
                </a:solidFill>
                <a:latin typeface="BentonSans Book" panose="02000503000000020004" pitchFamily="2" charset="0"/>
              </a:rPr>
              <a:t> </a:t>
            </a:r>
          </a:p>
        </p:txBody>
      </p:sp>
      <p:pic>
        <p:nvPicPr>
          <p:cNvPr id="39" name="Picture 3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22230" y="2638762"/>
            <a:ext cx="498218" cy="473078"/>
          </a:xfrm>
          <a:prstGeom prst="rect">
            <a:avLst/>
          </a:prstGeom>
        </p:spPr>
      </p:pic>
      <p:sp>
        <p:nvSpPr>
          <p:cNvPr id="40" name="TextBox 39"/>
          <p:cNvSpPr txBox="1"/>
          <p:nvPr/>
        </p:nvSpPr>
        <p:spPr>
          <a:xfrm>
            <a:off x="8127707" y="2734286"/>
            <a:ext cx="256480" cy="150041"/>
          </a:xfrm>
          <a:prstGeom prst="rect">
            <a:avLst/>
          </a:prstGeom>
          <a:noFill/>
        </p:spPr>
        <p:txBody>
          <a:bodyPr wrap="none" lIns="0" tIns="0" rIns="0" bIns="0" rtlCol="0">
            <a:spAutoFit/>
          </a:bodyPr>
          <a:lstStyle/>
          <a:p>
            <a:pPr fontAlgn="base">
              <a:spcBef>
                <a:spcPts val="450"/>
              </a:spcBef>
              <a:spcAft>
                <a:spcPct val="0"/>
              </a:spcAft>
              <a:buClr>
                <a:srgbClr val="F0AB00"/>
              </a:buClr>
              <a:buSzPct val="80000"/>
            </a:pPr>
            <a:r>
              <a:rPr lang="en-US" sz="975" kern="0" dirty="0">
                <a:solidFill>
                  <a:schemeClr val="bg1"/>
                </a:solidFill>
                <a:latin typeface="BentonSans Book" panose="02000503000000020004" pitchFamily="2" charset="0"/>
                <a:ea typeface="Arial Unicode MS" pitchFamily="34" charset="-128"/>
                <a:cs typeface="Arial Unicode MS" pitchFamily="34" charset="-128"/>
              </a:rPr>
              <a:t>MES</a:t>
            </a:r>
          </a:p>
        </p:txBody>
      </p:sp>
      <p:sp>
        <p:nvSpPr>
          <p:cNvPr id="41" name="Rectangle 40"/>
          <p:cNvSpPr/>
          <p:nvPr/>
        </p:nvSpPr>
        <p:spPr>
          <a:xfrm>
            <a:off x="7504787" y="3123098"/>
            <a:ext cx="1498739" cy="796218"/>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8. SAP ME provides parameters to visual workstation (camera), where visual test is executed and results passed to SAP ME.</a:t>
            </a:r>
          </a:p>
          <a:p>
            <a:pPr algn="ctr">
              <a:buClr>
                <a:schemeClr val="accent1"/>
              </a:buClr>
              <a:buSzPct val="80000"/>
            </a:pPr>
            <a:r>
              <a:rPr lang="en-US" sz="675" dirty="0">
                <a:solidFill>
                  <a:schemeClr val="bg2">
                    <a:lumMod val="50000"/>
                  </a:schemeClr>
                </a:solidFill>
                <a:latin typeface="BentonSans Book" panose="02000503000000020004" pitchFamily="2" charset="0"/>
              </a:rPr>
              <a:t>If pass – ME sends to picking</a:t>
            </a:r>
          </a:p>
          <a:p>
            <a:pPr algn="ctr">
              <a:buClr>
                <a:schemeClr val="accent1"/>
              </a:buClr>
              <a:buSzPct val="80000"/>
            </a:pPr>
            <a:r>
              <a:rPr lang="en-US" sz="675" dirty="0">
                <a:solidFill>
                  <a:schemeClr val="bg2">
                    <a:lumMod val="50000"/>
                  </a:schemeClr>
                </a:solidFill>
                <a:latin typeface="BentonSans Book" panose="02000503000000020004" pitchFamily="2" charset="0"/>
              </a:rPr>
              <a:t>If fail – ME sends to rework. The data is written to RFID. </a:t>
            </a:r>
          </a:p>
        </p:txBody>
      </p:sp>
      <p:cxnSp>
        <p:nvCxnSpPr>
          <p:cNvPr id="42" name="Straight Arrow Connector 41"/>
          <p:cNvCxnSpPr/>
          <p:nvPr/>
        </p:nvCxnSpPr>
        <p:spPr>
          <a:xfrm flipV="1">
            <a:off x="7734078" y="4055005"/>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V="1">
            <a:off x="8710843" y="4052500"/>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189402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repeatCount="5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par>
                                <p:cTn id="8" presetID="16" presetClass="entr" presetSubtype="21" repeatCount="500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par>
                                <p:cTn id="11" presetID="16" presetClass="entr" presetSubtype="21" repeatCount="5000" fill="hold"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par>
                                <p:cTn id="14" presetID="16" presetClass="entr" presetSubtype="21" repeatCount="500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par>
                                <p:cTn id="17" presetID="16" presetClass="entr" presetSubtype="21" repeatCount="500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repeatCount="5000" fill="hold"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arn(inVertical)">
                                      <p:cBhvr>
                                        <p:cTn id="22" dur="500"/>
                                        <p:tgtEl>
                                          <p:spTgt spid="30"/>
                                        </p:tgtEl>
                                      </p:cBhvr>
                                    </p:animEffect>
                                  </p:childTnLst>
                                </p:cTn>
                              </p:par>
                              <p:par>
                                <p:cTn id="23" presetID="16" presetClass="entr" presetSubtype="21" repeatCount="500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par>
                                <p:cTn id="26" presetID="16" presetClass="entr" presetSubtype="21" repeatCount="5000" fill="hold" nodeType="with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barn(inVertical)">
                                      <p:cBhvr>
                                        <p:cTn id="28" dur="500"/>
                                        <p:tgtEl>
                                          <p:spTgt spid="36"/>
                                        </p:tgtEl>
                                      </p:cBhvr>
                                    </p:animEffect>
                                  </p:childTnLst>
                                </p:cTn>
                              </p:par>
                              <p:par>
                                <p:cTn id="29" presetID="16" presetClass="entr" presetSubtype="21" repeatCount="500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barn(inVertical)">
                                      <p:cBhvr>
                                        <p:cTn id="31" dur="500"/>
                                        <p:tgtEl>
                                          <p:spTgt spid="42"/>
                                        </p:tgtEl>
                                      </p:cBhvr>
                                    </p:animEffect>
                                  </p:childTnLst>
                                </p:cTn>
                              </p:par>
                              <p:par>
                                <p:cTn id="32" presetID="16" presetClass="entr" presetSubtype="21" repeatCount="5000" fill="hold"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barn(inVertical)">
                                      <p:cBhvr>
                                        <p:cTn id="3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BentonSans Bold" panose="02000803000000020004" pitchFamily="2" charset="0"/>
              </a:rPr>
              <a:t>One Piece Flow Enabled by SAP in </a:t>
            </a:r>
            <a:r>
              <a:rPr lang="en-US" dirty="0" smtClean="0">
                <a:latin typeface="BentonSans Bold" panose="02000803000000020004" pitchFamily="2" charset="0"/>
              </a:rPr>
              <a:t>Detail</a:t>
            </a:r>
            <a:endParaRPr lang="en-US" sz="1800" dirty="0"/>
          </a:p>
        </p:txBody>
      </p:sp>
      <p:sp>
        <p:nvSpPr>
          <p:cNvPr id="3" name="Rectangle 2"/>
          <p:cNvSpPr/>
          <p:nvPr/>
        </p:nvSpPr>
        <p:spPr>
          <a:xfrm>
            <a:off x="247143" y="1851810"/>
            <a:ext cx="8562295" cy="346095"/>
          </a:xfrm>
          <a:prstGeom prst="rect">
            <a:avLst/>
          </a:prstGeom>
        </p:spPr>
        <p:txBody>
          <a:bodyPr wrap="square" lIns="68459" tIns="34214" rIns="68459" bIns="34214">
            <a:spAutoFit/>
          </a:bodyPr>
          <a:lstStyle/>
          <a:p>
            <a:pPr>
              <a:spcBef>
                <a:spcPts val="1800"/>
              </a:spcBef>
              <a:buClr>
                <a:schemeClr val="accent1"/>
              </a:buClr>
              <a:buSzPct val="80000"/>
            </a:pPr>
            <a:r>
              <a:rPr lang="en-US" sz="900" dirty="0">
                <a:solidFill>
                  <a:schemeClr val="bg2">
                    <a:lumMod val="50000"/>
                  </a:schemeClr>
                </a:solidFill>
                <a:latin typeface="BentonSans Book" panose="02000503000000020004" pitchFamily="2" charset="0"/>
              </a:rPr>
              <a:t>The rework are picking are both manual processes where we use some of the concepts of the Industrie 4.0 like visual aids (visualization for defects logging and picking of a proper packing box) and touch mobile User Interface (UI) for operator.</a:t>
            </a:r>
          </a:p>
        </p:txBody>
      </p:sp>
      <p:graphicFrame>
        <p:nvGraphicFramePr>
          <p:cNvPr id="6" name="Diagram 5"/>
          <p:cNvGraphicFramePr/>
          <p:nvPr>
            <p:extLst/>
          </p:nvPr>
        </p:nvGraphicFramePr>
        <p:xfrm>
          <a:off x="774690" y="4410716"/>
          <a:ext cx="6210448" cy="572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1232547" y="5189257"/>
            <a:ext cx="1667219" cy="380720"/>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9. The product carrier arrives, the work station identifies carries and connect to SAP ME</a:t>
            </a: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37692" y="2722086"/>
            <a:ext cx="498218" cy="473078"/>
          </a:xfrm>
          <a:prstGeom prst="rect">
            <a:avLst/>
          </a:prstGeom>
        </p:spPr>
      </p:pic>
      <p:sp>
        <p:nvSpPr>
          <p:cNvPr id="15" name="TextBox 14"/>
          <p:cNvSpPr txBox="1"/>
          <p:nvPr/>
        </p:nvSpPr>
        <p:spPr>
          <a:xfrm>
            <a:off x="1843170" y="2817610"/>
            <a:ext cx="256480" cy="150041"/>
          </a:xfrm>
          <a:prstGeom prst="rect">
            <a:avLst/>
          </a:prstGeom>
          <a:noFill/>
        </p:spPr>
        <p:txBody>
          <a:bodyPr wrap="none" lIns="0" tIns="0" rIns="0" bIns="0" rtlCol="0">
            <a:spAutoFit/>
          </a:bodyPr>
          <a:lstStyle/>
          <a:p>
            <a:pPr fontAlgn="base">
              <a:spcBef>
                <a:spcPts val="450"/>
              </a:spcBef>
              <a:spcAft>
                <a:spcPct val="0"/>
              </a:spcAft>
              <a:buClr>
                <a:srgbClr val="F0AB00"/>
              </a:buClr>
              <a:buSzPct val="80000"/>
            </a:pPr>
            <a:r>
              <a:rPr lang="en-US" sz="975" kern="0" dirty="0">
                <a:solidFill>
                  <a:schemeClr val="bg1"/>
                </a:solidFill>
                <a:latin typeface="BentonSans Book" panose="02000503000000020004" pitchFamily="2" charset="0"/>
                <a:ea typeface="Arial Unicode MS" pitchFamily="34" charset="-128"/>
                <a:cs typeface="Arial Unicode MS" pitchFamily="34" charset="-128"/>
              </a:rPr>
              <a:t>MES</a:t>
            </a:r>
          </a:p>
        </p:txBody>
      </p:sp>
      <p:sp>
        <p:nvSpPr>
          <p:cNvPr id="17" name="Rectangle 16"/>
          <p:cNvSpPr/>
          <p:nvPr/>
        </p:nvSpPr>
        <p:spPr>
          <a:xfrm>
            <a:off x="1050196" y="3266078"/>
            <a:ext cx="1993078" cy="796218"/>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10. SAP ME user works in Touch POD. The POD is refreshed. The user manually logs the defect using the 2D/3D visual aids to identify the problem. If the problem is repaired, ME passes the data to workstation to return the product to regular flow. If scrapped, SFC is closed,  inventory adjusted in ME and ERP and the RFID is reset.</a:t>
            </a:r>
          </a:p>
        </p:txBody>
      </p:sp>
      <p:sp>
        <p:nvSpPr>
          <p:cNvPr id="22" name="Rectangle 21"/>
          <p:cNvSpPr/>
          <p:nvPr/>
        </p:nvSpPr>
        <p:spPr>
          <a:xfrm>
            <a:off x="4458387" y="5304643"/>
            <a:ext cx="2730443" cy="276845"/>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3. The product carrier arrives, the work station reads data from RFID and asks SAP ME for packing requirements.</a:t>
            </a:r>
          </a:p>
        </p:txBody>
      </p:sp>
      <p:pic>
        <p:nvPicPr>
          <p:cNvPr id="23" name="Picture 2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35296" y="2706141"/>
            <a:ext cx="498218" cy="473078"/>
          </a:xfrm>
          <a:prstGeom prst="rect">
            <a:avLst/>
          </a:prstGeom>
        </p:spPr>
      </p:pic>
      <p:sp>
        <p:nvSpPr>
          <p:cNvPr id="24" name="TextBox 23"/>
          <p:cNvSpPr txBox="1"/>
          <p:nvPr/>
        </p:nvSpPr>
        <p:spPr>
          <a:xfrm>
            <a:off x="5640773" y="2801664"/>
            <a:ext cx="256480" cy="150041"/>
          </a:xfrm>
          <a:prstGeom prst="rect">
            <a:avLst/>
          </a:prstGeom>
          <a:noFill/>
        </p:spPr>
        <p:txBody>
          <a:bodyPr wrap="none" lIns="0" tIns="0" rIns="0" bIns="0" rtlCol="0">
            <a:spAutoFit/>
          </a:bodyPr>
          <a:lstStyle/>
          <a:p>
            <a:pPr fontAlgn="base">
              <a:spcBef>
                <a:spcPts val="450"/>
              </a:spcBef>
              <a:spcAft>
                <a:spcPct val="0"/>
              </a:spcAft>
              <a:buClr>
                <a:srgbClr val="F0AB00"/>
              </a:buClr>
              <a:buSzPct val="80000"/>
            </a:pPr>
            <a:r>
              <a:rPr lang="en-US" sz="975" kern="0" dirty="0">
                <a:solidFill>
                  <a:schemeClr val="bg1"/>
                </a:solidFill>
                <a:latin typeface="BentonSans Book" panose="02000503000000020004" pitchFamily="2" charset="0"/>
                <a:ea typeface="Arial Unicode MS" pitchFamily="34" charset="-128"/>
                <a:cs typeface="Arial Unicode MS" pitchFamily="34" charset="-128"/>
              </a:rPr>
              <a:t>MES</a:t>
            </a:r>
          </a:p>
        </p:txBody>
      </p:sp>
      <p:sp>
        <p:nvSpPr>
          <p:cNvPr id="25" name="Rectangle 24"/>
          <p:cNvSpPr/>
          <p:nvPr/>
        </p:nvSpPr>
        <p:spPr>
          <a:xfrm>
            <a:off x="4458365" y="3222451"/>
            <a:ext cx="2495343" cy="796218"/>
          </a:xfrm>
          <a:prstGeom prst="rect">
            <a:avLst/>
          </a:prstGeom>
        </p:spPr>
        <p:txBody>
          <a:bodyPr wrap="square" lIns="68459" tIns="34214" rIns="68459" bIns="34214">
            <a:spAutoFit/>
          </a:bodyPr>
          <a:lstStyle/>
          <a:p>
            <a:pPr algn="ctr">
              <a:buClr>
                <a:schemeClr val="accent1"/>
              </a:buClr>
              <a:buSzPct val="80000"/>
            </a:pPr>
            <a:r>
              <a:rPr lang="en-US" sz="675" dirty="0">
                <a:solidFill>
                  <a:schemeClr val="bg2">
                    <a:lumMod val="50000"/>
                  </a:schemeClr>
                </a:solidFill>
                <a:latin typeface="BentonSans Book" panose="02000503000000020004" pitchFamily="2" charset="0"/>
              </a:rPr>
              <a:t>4. SAP ME identifies packing requirements and refreshes POD with visual work instruction.</a:t>
            </a:r>
          </a:p>
          <a:p>
            <a:pPr algn="ctr">
              <a:buClr>
                <a:schemeClr val="accent1"/>
              </a:buClr>
              <a:buSzPct val="80000"/>
            </a:pPr>
            <a:r>
              <a:rPr lang="en-US" sz="675" dirty="0">
                <a:solidFill>
                  <a:schemeClr val="bg2">
                    <a:lumMod val="50000"/>
                  </a:schemeClr>
                </a:solidFill>
                <a:latin typeface="BentonSans Book" panose="02000503000000020004" pitchFamily="2" charset="0"/>
              </a:rPr>
              <a:t>If boxing – the ME displayed required color of the box where the product has to be placed.</a:t>
            </a:r>
          </a:p>
          <a:p>
            <a:pPr algn="ctr">
              <a:buClr>
                <a:schemeClr val="accent1"/>
              </a:buClr>
              <a:buSzPct val="80000"/>
            </a:pPr>
            <a:r>
              <a:rPr lang="en-US" sz="675" dirty="0">
                <a:solidFill>
                  <a:schemeClr val="bg2">
                    <a:lumMod val="50000"/>
                  </a:schemeClr>
                </a:solidFill>
                <a:latin typeface="BentonSans Book" panose="02000503000000020004" pitchFamily="2" charset="0"/>
              </a:rPr>
              <a:t>If immediate storage is required, the inventory adjustments are done in ME and ERP, the SFC is closed, the order completion is transferred to ERP. The RFID chip is reset.</a:t>
            </a:r>
          </a:p>
        </p:txBody>
      </p:sp>
      <p:cxnSp>
        <p:nvCxnSpPr>
          <p:cNvPr id="27" name="Straight Arrow Connector 26"/>
          <p:cNvCxnSpPr/>
          <p:nvPr/>
        </p:nvCxnSpPr>
        <p:spPr>
          <a:xfrm flipV="1">
            <a:off x="957638" y="4159464"/>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flipV="1">
            <a:off x="4587710" y="4159464"/>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V="1">
            <a:off x="6784523" y="4168942"/>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V="1">
            <a:off x="3181084" y="4155502"/>
            <a:ext cx="1" cy="1062428"/>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4605" y="2363692"/>
            <a:ext cx="751996" cy="453942"/>
          </a:xfrm>
          <a:prstGeom prst="rect">
            <a:avLst/>
          </a:prstGeom>
        </p:spPr>
      </p:pic>
      <p:sp>
        <p:nvSpPr>
          <p:cNvPr id="46" name="Rectangle 45"/>
          <p:cNvSpPr/>
          <p:nvPr/>
        </p:nvSpPr>
        <p:spPr>
          <a:xfrm>
            <a:off x="318603" y="2849390"/>
            <a:ext cx="856400" cy="346095"/>
          </a:xfrm>
          <a:prstGeom prst="rect">
            <a:avLst/>
          </a:prstGeom>
        </p:spPr>
        <p:txBody>
          <a:bodyPr wrap="none" lIns="68459" tIns="34214" rIns="68459" bIns="34214">
            <a:spAutoFit/>
          </a:bodyPr>
          <a:lstStyle/>
          <a:p>
            <a:pPr marL="0" lvl="2" fontAlgn="base">
              <a:spcAft>
                <a:spcPct val="0"/>
              </a:spcAft>
              <a:buClr>
                <a:schemeClr val="bg2">
                  <a:lumMod val="50000"/>
                </a:schemeClr>
              </a:buClr>
              <a:buSzPct val="100000"/>
            </a:pPr>
            <a:r>
              <a:rPr lang="de-DE" sz="900" dirty="0">
                <a:solidFill>
                  <a:schemeClr val="bg2">
                    <a:lumMod val="50000"/>
                  </a:schemeClr>
                </a:solidFill>
                <a:latin typeface="BentonSans Book" panose="02000503000000020004" pitchFamily="2" charset="0"/>
              </a:rPr>
              <a:t>Touch /Mobile </a:t>
            </a:r>
          </a:p>
          <a:p>
            <a:pPr marL="0" lvl="2" algn="ctr" fontAlgn="base">
              <a:spcAft>
                <a:spcPct val="0"/>
              </a:spcAft>
              <a:buClr>
                <a:schemeClr val="bg2">
                  <a:lumMod val="50000"/>
                </a:schemeClr>
              </a:buClr>
              <a:buSzPct val="100000"/>
            </a:pPr>
            <a:r>
              <a:rPr lang="de-DE" sz="900" dirty="0" err="1">
                <a:solidFill>
                  <a:schemeClr val="bg2">
                    <a:lumMod val="50000"/>
                  </a:schemeClr>
                </a:solidFill>
                <a:latin typeface="BentonSans Book" panose="02000503000000020004" pitchFamily="2" charset="0"/>
              </a:rPr>
              <a:t>devices</a:t>
            </a:r>
            <a:endParaRPr lang="de-DE" sz="900" dirty="0">
              <a:solidFill>
                <a:schemeClr val="bg2">
                  <a:lumMod val="50000"/>
                </a:schemeClr>
              </a:solidFill>
              <a:latin typeface="BentonSans Book" panose="02000503000000020004" pitchFamily="2" charset="0"/>
            </a:endParaRPr>
          </a:p>
        </p:txBody>
      </p:sp>
      <p:cxnSp>
        <p:nvCxnSpPr>
          <p:cNvPr id="47" name="Straight Arrow Connector 46"/>
          <p:cNvCxnSpPr/>
          <p:nvPr/>
        </p:nvCxnSpPr>
        <p:spPr>
          <a:xfrm flipH="1" flipV="1">
            <a:off x="1232570" y="2606585"/>
            <a:ext cx="447451" cy="307741"/>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2716084" y="2433123"/>
            <a:ext cx="654422" cy="346095"/>
          </a:xfrm>
          <a:prstGeom prst="rect">
            <a:avLst/>
          </a:prstGeom>
        </p:spPr>
        <p:txBody>
          <a:bodyPr wrap="none" lIns="68459" tIns="34214" rIns="68459" bIns="34214">
            <a:spAutoFit/>
          </a:bodyPr>
          <a:lstStyle/>
          <a:p>
            <a:pPr marL="0" lvl="2" algn="ctr" fontAlgn="base">
              <a:spcAft>
                <a:spcPct val="0"/>
              </a:spcAft>
              <a:buClr>
                <a:schemeClr val="bg2">
                  <a:lumMod val="50000"/>
                </a:schemeClr>
              </a:buClr>
              <a:buSzPct val="100000"/>
            </a:pPr>
            <a:r>
              <a:rPr lang="de-DE" sz="900" dirty="0">
                <a:solidFill>
                  <a:schemeClr val="bg2">
                    <a:lumMod val="50000"/>
                  </a:schemeClr>
                </a:solidFill>
                <a:latin typeface="BentonSans Book" panose="02000503000000020004" pitchFamily="2" charset="0"/>
              </a:rPr>
              <a:t>2D/3D</a:t>
            </a:r>
          </a:p>
          <a:p>
            <a:pPr marL="0" lvl="2" fontAlgn="base">
              <a:spcAft>
                <a:spcPct val="0"/>
              </a:spcAft>
              <a:buClr>
                <a:schemeClr val="bg2">
                  <a:lumMod val="50000"/>
                </a:schemeClr>
              </a:buClr>
              <a:buSzPct val="100000"/>
            </a:pPr>
            <a:r>
              <a:rPr lang="de-DE" sz="900" dirty="0">
                <a:solidFill>
                  <a:schemeClr val="bg2">
                    <a:lumMod val="50000"/>
                  </a:schemeClr>
                </a:solidFill>
                <a:latin typeface="BentonSans Book" panose="02000503000000020004" pitchFamily="2" charset="0"/>
              </a:rPr>
              <a:t>Visual </a:t>
            </a:r>
            <a:r>
              <a:rPr lang="de-DE" sz="900" dirty="0" err="1">
                <a:solidFill>
                  <a:schemeClr val="bg2">
                    <a:lumMod val="50000"/>
                  </a:schemeClr>
                </a:solidFill>
                <a:latin typeface="BentonSans Book" panose="02000503000000020004" pitchFamily="2" charset="0"/>
              </a:rPr>
              <a:t>aids</a:t>
            </a:r>
            <a:endParaRPr lang="de-DE" sz="900" dirty="0">
              <a:solidFill>
                <a:schemeClr val="bg2">
                  <a:lumMod val="50000"/>
                </a:schemeClr>
              </a:solidFill>
              <a:latin typeface="BentonSans Book" panose="02000503000000020004" pitchFamily="2" charset="0"/>
            </a:endParaRPr>
          </a:p>
        </p:txBody>
      </p:sp>
      <p:cxnSp>
        <p:nvCxnSpPr>
          <p:cNvPr id="50" name="Straight Arrow Connector 49"/>
          <p:cNvCxnSpPr/>
          <p:nvPr/>
        </p:nvCxnSpPr>
        <p:spPr>
          <a:xfrm flipV="1">
            <a:off x="2235910" y="2590663"/>
            <a:ext cx="400768" cy="291796"/>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86015" y="2363308"/>
            <a:ext cx="751996" cy="453942"/>
          </a:xfrm>
          <a:prstGeom prst="rect">
            <a:avLst/>
          </a:prstGeom>
        </p:spPr>
      </p:pic>
      <p:sp>
        <p:nvSpPr>
          <p:cNvPr id="52" name="Rectangle 51"/>
          <p:cNvSpPr/>
          <p:nvPr/>
        </p:nvSpPr>
        <p:spPr>
          <a:xfrm>
            <a:off x="4140013" y="2849006"/>
            <a:ext cx="856400" cy="346095"/>
          </a:xfrm>
          <a:prstGeom prst="rect">
            <a:avLst/>
          </a:prstGeom>
        </p:spPr>
        <p:txBody>
          <a:bodyPr wrap="none" lIns="68459" tIns="34214" rIns="68459" bIns="34214">
            <a:spAutoFit/>
          </a:bodyPr>
          <a:lstStyle/>
          <a:p>
            <a:pPr marL="0" lvl="2" fontAlgn="base">
              <a:spcAft>
                <a:spcPct val="0"/>
              </a:spcAft>
              <a:buClr>
                <a:schemeClr val="bg2">
                  <a:lumMod val="50000"/>
                </a:schemeClr>
              </a:buClr>
              <a:buSzPct val="100000"/>
            </a:pPr>
            <a:r>
              <a:rPr lang="de-DE" sz="900" dirty="0">
                <a:solidFill>
                  <a:schemeClr val="bg2">
                    <a:lumMod val="50000"/>
                  </a:schemeClr>
                </a:solidFill>
                <a:latin typeface="BentonSans Book" panose="02000503000000020004" pitchFamily="2" charset="0"/>
              </a:rPr>
              <a:t>Touch /Mobile </a:t>
            </a:r>
          </a:p>
          <a:p>
            <a:pPr marL="0" lvl="2" algn="ctr" fontAlgn="base">
              <a:spcAft>
                <a:spcPct val="0"/>
              </a:spcAft>
              <a:buClr>
                <a:schemeClr val="bg2">
                  <a:lumMod val="50000"/>
                </a:schemeClr>
              </a:buClr>
              <a:buSzPct val="100000"/>
            </a:pPr>
            <a:r>
              <a:rPr lang="de-DE" sz="900" dirty="0" err="1">
                <a:solidFill>
                  <a:schemeClr val="bg2">
                    <a:lumMod val="50000"/>
                  </a:schemeClr>
                </a:solidFill>
                <a:latin typeface="BentonSans Book" panose="02000503000000020004" pitchFamily="2" charset="0"/>
              </a:rPr>
              <a:t>devices</a:t>
            </a:r>
            <a:endParaRPr lang="de-DE" sz="900" dirty="0">
              <a:solidFill>
                <a:schemeClr val="bg2">
                  <a:lumMod val="50000"/>
                </a:schemeClr>
              </a:solidFill>
              <a:latin typeface="BentonSans Book" panose="02000503000000020004" pitchFamily="2" charset="0"/>
            </a:endParaRPr>
          </a:p>
        </p:txBody>
      </p:sp>
      <p:cxnSp>
        <p:nvCxnSpPr>
          <p:cNvPr id="53" name="Straight Arrow Connector 52"/>
          <p:cNvCxnSpPr/>
          <p:nvPr/>
        </p:nvCxnSpPr>
        <p:spPr>
          <a:xfrm flipH="1" flipV="1">
            <a:off x="5053979" y="2606201"/>
            <a:ext cx="447451" cy="307741"/>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flipV="1">
            <a:off x="6057320" y="2590279"/>
            <a:ext cx="400768" cy="291796"/>
          </a:xfrm>
          <a:prstGeom prst="straightConnector1">
            <a:avLst/>
          </a:prstGeom>
          <a:ln w="28575">
            <a:solidFill>
              <a:schemeClr val="accent1"/>
            </a:solidFill>
            <a:prstDash val="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 name="Right Arrow 19"/>
          <p:cNvSpPr/>
          <p:nvPr/>
        </p:nvSpPr>
        <p:spPr bwMode="gray">
          <a:xfrm>
            <a:off x="7073819" y="4200096"/>
            <a:ext cx="1883784" cy="973285"/>
          </a:xfrm>
          <a:prstGeom prst="rightArrow">
            <a:avLst/>
          </a:prstGeom>
          <a:solidFill>
            <a:schemeClr val="accent1"/>
          </a:solidFill>
          <a:ln w="6350" algn="ctr">
            <a:noFill/>
            <a:miter lim="800000"/>
            <a:headEnd/>
            <a:tailEnd/>
          </a:ln>
        </p:spPr>
        <p:txBody>
          <a:bodyPr lIns="67380" tIns="53917" rIns="67380" bIns="53917" rtlCol="0" anchor="ctr"/>
          <a:lstStyle/>
          <a:p>
            <a:pPr algn="ctr" defTabSz="684570" fontAlgn="base">
              <a:spcBef>
                <a:spcPct val="50000"/>
              </a:spcBef>
              <a:spcAft>
                <a:spcPct val="0"/>
              </a:spcAft>
              <a:buClr>
                <a:srgbClr val="F0AB00"/>
              </a:buClr>
              <a:buSzPct val="80000"/>
            </a:pPr>
            <a:endParaRPr lang="en-US" sz="1500" kern="0" dirty="0" err="1">
              <a:ea typeface="Arial Unicode MS" pitchFamily="34" charset="-128"/>
              <a:cs typeface="Arial Unicode MS" pitchFamily="34" charset="-128"/>
            </a:endParaRPr>
          </a:p>
        </p:txBody>
      </p:sp>
      <p:sp>
        <p:nvSpPr>
          <p:cNvPr id="16" name="Rectangle 15"/>
          <p:cNvSpPr/>
          <p:nvPr/>
        </p:nvSpPr>
        <p:spPr>
          <a:xfrm>
            <a:off x="7028105" y="4453924"/>
            <a:ext cx="1876093" cy="323012"/>
          </a:xfrm>
          <a:prstGeom prst="rect">
            <a:avLst/>
          </a:prstGeom>
        </p:spPr>
        <p:txBody>
          <a:bodyPr wrap="square" lIns="68459" tIns="34214" rIns="68459" bIns="34214">
            <a:spAutoFit/>
          </a:bodyPr>
          <a:lstStyle/>
          <a:p>
            <a:pPr marL="0" lvl="2" algn="ctr"/>
            <a:r>
              <a:rPr lang="en-US" sz="825" dirty="0">
                <a:solidFill>
                  <a:schemeClr val="bg1"/>
                </a:solidFill>
                <a:latin typeface="BentonSans Book" panose="02000503000000020004" pitchFamily="2" charset="0"/>
              </a:rPr>
              <a:t>The product will be delivered to different customers depending on the variant.</a:t>
            </a:r>
          </a:p>
        </p:txBody>
      </p:sp>
      <p:sp>
        <p:nvSpPr>
          <p:cNvPr id="31" name="Rectangle 30"/>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
        <p:nvSpPr>
          <p:cNvPr id="32" name="Rectangle 31"/>
          <p:cNvSpPr/>
          <p:nvPr/>
        </p:nvSpPr>
        <p:spPr>
          <a:xfrm>
            <a:off x="6545708" y="2433506"/>
            <a:ext cx="654422" cy="346095"/>
          </a:xfrm>
          <a:prstGeom prst="rect">
            <a:avLst/>
          </a:prstGeom>
        </p:spPr>
        <p:txBody>
          <a:bodyPr wrap="none" lIns="68459" tIns="34214" rIns="68459" bIns="34214">
            <a:spAutoFit/>
          </a:bodyPr>
          <a:lstStyle/>
          <a:p>
            <a:pPr marL="0" lvl="2" algn="ctr" fontAlgn="base">
              <a:spcAft>
                <a:spcPct val="0"/>
              </a:spcAft>
              <a:buClr>
                <a:schemeClr val="bg2">
                  <a:lumMod val="50000"/>
                </a:schemeClr>
              </a:buClr>
              <a:buSzPct val="100000"/>
            </a:pPr>
            <a:r>
              <a:rPr lang="de-DE" sz="900" dirty="0">
                <a:solidFill>
                  <a:schemeClr val="bg2">
                    <a:lumMod val="50000"/>
                  </a:schemeClr>
                </a:solidFill>
                <a:latin typeface="BentonSans Book" panose="02000503000000020004" pitchFamily="2" charset="0"/>
              </a:rPr>
              <a:t>2D/3D</a:t>
            </a:r>
          </a:p>
          <a:p>
            <a:pPr marL="0" lvl="2" fontAlgn="base">
              <a:spcAft>
                <a:spcPct val="0"/>
              </a:spcAft>
              <a:buClr>
                <a:schemeClr val="bg2">
                  <a:lumMod val="50000"/>
                </a:schemeClr>
              </a:buClr>
              <a:buSzPct val="100000"/>
            </a:pPr>
            <a:r>
              <a:rPr lang="de-DE" sz="900" dirty="0">
                <a:solidFill>
                  <a:schemeClr val="bg2">
                    <a:lumMod val="50000"/>
                  </a:schemeClr>
                </a:solidFill>
                <a:latin typeface="BentonSans Book" panose="02000503000000020004" pitchFamily="2" charset="0"/>
              </a:rPr>
              <a:t>Visual </a:t>
            </a:r>
            <a:r>
              <a:rPr lang="de-DE" sz="900" dirty="0" err="1">
                <a:solidFill>
                  <a:schemeClr val="bg2">
                    <a:lumMod val="50000"/>
                  </a:schemeClr>
                </a:solidFill>
                <a:latin typeface="BentonSans Book" panose="02000503000000020004" pitchFamily="2" charset="0"/>
              </a:rPr>
              <a:t>aids</a:t>
            </a:r>
            <a:endParaRPr lang="de-DE" sz="900" dirty="0">
              <a:solidFill>
                <a:schemeClr val="bg2">
                  <a:lumMod val="50000"/>
                </a:schemeClr>
              </a:solidFill>
              <a:latin typeface="BentonSans Book" panose="02000503000000020004" pitchFamily="2" charset="0"/>
            </a:endParaRPr>
          </a:p>
        </p:txBody>
      </p:sp>
    </p:spTree>
    <p:extLst>
      <p:ext uri="{BB962C8B-B14F-4D97-AF65-F5344CB8AC3E}">
        <p14:creationId xmlns:p14="http://schemas.microsoft.com/office/powerpoint/2010/main" val="30682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repeatCount="5000"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repeatCount="500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repeatCount="500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barn(inVertical)">
                                      <p:cBhvr>
                                        <p:cTn id="13" dur="500"/>
                                        <p:tgtEl>
                                          <p:spTgt spid="37"/>
                                        </p:tgtEl>
                                      </p:cBhvr>
                                    </p:animEffect>
                                  </p:childTnLst>
                                </p:cTn>
                              </p:par>
                              <p:par>
                                <p:cTn id="14" presetID="16" presetClass="entr" presetSubtype="21" repeatCount="5000"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barn(inVertical)">
                                      <p:cBhvr>
                                        <p:cTn id="16" dur="500"/>
                                        <p:tgtEl>
                                          <p:spTgt spid="44"/>
                                        </p:tgtEl>
                                      </p:cBhvr>
                                    </p:animEffect>
                                  </p:childTnLst>
                                </p:cTn>
                              </p:par>
                              <p:par>
                                <p:cTn id="17" presetID="16" presetClass="entr" presetSubtype="21" repeatCount="500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barn(inVertical)">
                                      <p:cBhvr>
                                        <p:cTn id="19" dur="500"/>
                                        <p:tgtEl>
                                          <p:spTgt spid="47"/>
                                        </p:tgtEl>
                                      </p:cBhvr>
                                    </p:animEffect>
                                  </p:childTnLst>
                                </p:cTn>
                              </p:par>
                              <p:par>
                                <p:cTn id="20" presetID="16" presetClass="entr" presetSubtype="21" repeatCount="5000" fill="hold" nodeType="withEffect">
                                  <p:stCondLst>
                                    <p:cond delay="0"/>
                                  </p:stCondLst>
                                  <p:childTnLst>
                                    <p:set>
                                      <p:cBhvr>
                                        <p:cTn id="21" dur="1" fill="hold">
                                          <p:stCondLst>
                                            <p:cond delay="0"/>
                                          </p:stCondLst>
                                        </p:cTn>
                                        <p:tgtEl>
                                          <p:spTgt spid="50"/>
                                        </p:tgtEl>
                                        <p:attrNameLst>
                                          <p:attrName>style.visibility</p:attrName>
                                        </p:attrNameLst>
                                      </p:cBhvr>
                                      <p:to>
                                        <p:strVal val="visible"/>
                                      </p:to>
                                    </p:set>
                                    <p:animEffect transition="in" filter="barn(inVertical)">
                                      <p:cBhvr>
                                        <p:cTn id="22" dur="500"/>
                                        <p:tgtEl>
                                          <p:spTgt spid="50"/>
                                        </p:tgtEl>
                                      </p:cBhvr>
                                    </p:animEffect>
                                  </p:childTnLst>
                                </p:cTn>
                              </p:par>
                              <p:par>
                                <p:cTn id="23" presetID="16" presetClass="entr" presetSubtype="21" repeatCount="500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animEffect transition="in" filter="barn(inVertical)">
                                      <p:cBhvr>
                                        <p:cTn id="25" dur="500"/>
                                        <p:tgtEl>
                                          <p:spTgt spid="53"/>
                                        </p:tgtEl>
                                      </p:cBhvr>
                                    </p:animEffect>
                                  </p:childTnLst>
                                </p:cTn>
                              </p:par>
                              <p:par>
                                <p:cTn id="26" presetID="16" presetClass="entr" presetSubtype="21" repeatCount="5000" fill="hold" nodeType="withEffect">
                                  <p:stCondLst>
                                    <p:cond delay="0"/>
                                  </p:stCondLst>
                                  <p:childTnLst>
                                    <p:set>
                                      <p:cBhvr>
                                        <p:cTn id="27" dur="1" fill="hold">
                                          <p:stCondLst>
                                            <p:cond delay="0"/>
                                          </p:stCondLst>
                                        </p:cTn>
                                        <p:tgtEl>
                                          <p:spTgt spid="55"/>
                                        </p:tgtEl>
                                        <p:attrNameLst>
                                          <p:attrName>style.visibility</p:attrName>
                                        </p:attrNameLst>
                                      </p:cBhvr>
                                      <p:to>
                                        <p:strVal val="visible"/>
                                      </p:to>
                                    </p:set>
                                    <p:animEffect transition="in" filter="barn(inVertical)">
                                      <p:cBhvr>
                                        <p:cTn id="28"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spcBef>
                <a:spcPts val="535"/>
              </a:spcBef>
              <a:spcAft>
                <a:spcPct val="0"/>
              </a:spcAft>
            </a:pPr>
            <a:r>
              <a:rPr lang="en-US" dirty="0" err="1">
                <a:latin typeface="BentonSans Bold" panose="02000803000000020004" pitchFamily="2" charset="0"/>
              </a:rPr>
              <a:t>Festo</a:t>
            </a:r>
            <a:r>
              <a:rPr lang="en-US" dirty="0">
                <a:latin typeface="BentonSans Bold" panose="02000803000000020004" pitchFamily="2" charset="0"/>
              </a:rPr>
              <a:t> Line: Initialization at Magazine</a:t>
            </a:r>
          </a:p>
        </p:txBody>
      </p:sp>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3889" y="2016766"/>
            <a:ext cx="5370701" cy="3342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913712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spcBef>
                <a:spcPts val="535"/>
              </a:spcBef>
              <a:spcAft>
                <a:spcPct val="0"/>
              </a:spcAft>
            </a:pPr>
            <a:r>
              <a:rPr lang="en-US" dirty="0" err="1">
                <a:latin typeface="BentonSans Bold" panose="02000803000000020004" pitchFamily="2" charset="0"/>
              </a:rPr>
              <a:t>Festo</a:t>
            </a:r>
            <a:r>
              <a:rPr lang="en-US" dirty="0">
                <a:latin typeface="BentonSans Bold" panose="02000803000000020004" pitchFamily="2" charset="0"/>
              </a:rPr>
              <a:t> Line: Drilling Left/Right Depending on the Variant</a:t>
            </a:r>
          </a:p>
        </p:txBody>
      </p:sp>
      <p:pic>
        <p:nvPicPr>
          <p:cNvPr id="4"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6056" y="2040683"/>
            <a:ext cx="5413553" cy="337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49652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base">
              <a:spcBef>
                <a:spcPts val="535"/>
              </a:spcBef>
              <a:spcAft>
                <a:spcPct val="0"/>
              </a:spcAft>
            </a:pPr>
            <a:r>
              <a:rPr lang="en-US" dirty="0" err="1">
                <a:latin typeface="BentonSans Bold" panose="02000803000000020004" pitchFamily="2" charset="0"/>
              </a:rPr>
              <a:t>Festo</a:t>
            </a:r>
            <a:r>
              <a:rPr lang="en-US" dirty="0">
                <a:latin typeface="BentonSans Bold" panose="02000803000000020004" pitchFamily="2" charset="0"/>
              </a:rPr>
              <a:t> </a:t>
            </a:r>
            <a:r>
              <a:rPr lang="en-US" dirty="0" smtClean="0">
                <a:latin typeface="BentonSans Bold" panose="02000803000000020004" pitchFamily="2" charset="0"/>
              </a:rPr>
              <a:t>Line: Assembly by Robot</a:t>
            </a:r>
            <a:endParaRPr lang="en-US" dirty="0">
              <a:latin typeface="BentonSans Bold" panose="02000803000000020004" pitchFamily="2" charset="0"/>
            </a:endParaRPr>
          </a:p>
        </p:txBody>
      </p:sp>
      <p:pic>
        <p:nvPicPr>
          <p:cNvPr id="4" name="Picture 3">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138" y="2016766"/>
            <a:ext cx="5442120" cy="337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649535" y="1041677"/>
            <a:ext cx="2800848" cy="172971"/>
          </a:xfrm>
          <a:prstGeom prst="rect">
            <a:avLst/>
          </a:prstGeom>
        </p:spPr>
        <p:txBody>
          <a:bodyPr wrap="square" lIns="68459" tIns="34214" rIns="68459" bIns="34214">
            <a:spAutoFit/>
          </a:bodyPr>
          <a:lstStyle/>
          <a:p>
            <a:r>
              <a:rPr lang="en-US" sz="675" dirty="0">
                <a:solidFill>
                  <a:srgbClr val="CCCCCC">
                    <a:lumMod val="50000"/>
                  </a:srgbClr>
                </a:solidFill>
                <a:latin typeface="BentonSans Book" panose="02000503000000020004" pitchFamily="2" charset="0"/>
                <a:cs typeface="Calibri" pitchFamily="34" charset="0"/>
              </a:rPr>
              <a:t>Industrie 4.0 – Aspects of One Piece Production</a:t>
            </a:r>
            <a:endParaRPr lang="en-US" sz="675" dirty="0">
              <a:latin typeface="BentonSans Book" panose="02000503000000020004" pitchFamily="2" charset="0"/>
            </a:endParaRPr>
          </a:p>
        </p:txBody>
      </p:sp>
    </p:spTree>
    <p:extLst>
      <p:ext uri="{BB962C8B-B14F-4D97-AF65-F5344CB8AC3E}">
        <p14:creationId xmlns:p14="http://schemas.microsoft.com/office/powerpoint/2010/main" val="208869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AU_EN_waves">
  <a:themeElements>
    <a:clrScheme name="AAU farver">
      <a:dk1>
        <a:srgbClr val="211A52"/>
      </a:dk1>
      <a:lt1>
        <a:srgbClr val="FFFFFF"/>
      </a:lt1>
      <a:dk2>
        <a:srgbClr val="54616E"/>
      </a:dk2>
      <a:lt2>
        <a:srgbClr val="FFFFFF"/>
      </a:lt2>
      <a:accent1>
        <a:srgbClr val="594FBF"/>
      </a:accent1>
      <a:accent2>
        <a:srgbClr val="B2A2C7"/>
      </a:accent2>
      <a:accent3>
        <a:srgbClr val="C3D69B"/>
      </a:accent3>
      <a:accent4>
        <a:srgbClr val="95B3D7"/>
      </a:accent4>
      <a:accent5>
        <a:srgbClr val="548DD4"/>
      </a:accent5>
      <a:accent6>
        <a:srgbClr val="BFBFBF"/>
      </a:accent6>
      <a:hlink>
        <a:srgbClr val="0000BF"/>
      </a:hlink>
      <a:folHlink>
        <a:srgbClr val="800080"/>
      </a:folHlink>
    </a:clrScheme>
    <a:fontScheme name="Klassisk kontor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ølg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ontortema">
  <a:themeElements>
    <a:clrScheme name="Kont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ont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AAU_EN_waves</Template>
  <TotalTime>3787</TotalTime>
  <Words>1106</Words>
  <Application>Microsoft Macintosh PowerPoint</Application>
  <PresentationFormat>On-screen Show (4:3)</PresentationFormat>
  <Paragraphs>130</Paragraphs>
  <Slides>15</Slides>
  <Notes>11</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 Unicode MS</vt:lpstr>
      <vt:lpstr>BentonSans Bold</vt:lpstr>
      <vt:lpstr>BentonSans Book</vt:lpstr>
      <vt:lpstr>Calibri</vt:lpstr>
      <vt:lpstr>Arial</vt:lpstr>
      <vt:lpstr>AAU_EN_waves</vt:lpstr>
      <vt:lpstr>Business Process Management  and IT Projects – Lecture 1</vt:lpstr>
      <vt:lpstr>AAU Smart Production Laboratory in Fibigerstræde 14</vt:lpstr>
      <vt:lpstr>A Drone Tour Through AAU Smart Production Lab</vt:lpstr>
      <vt:lpstr>One Piece Flow Enabled by SAP in Detail</vt:lpstr>
      <vt:lpstr>One Piece Flow Enabled by SAP in Detail</vt:lpstr>
      <vt:lpstr>One Piece Flow Enabled by SAP in Detail</vt:lpstr>
      <vt:lpstr>Festo Line: Initialization at Magazine</vt:lpstr>
      <vt:lpstr>Festo Line: Drilling Left/Right Depending on the Variant</vt:lpstr>
      <vt:lpstr>Festo Line: Assembly by Robot</vt:lpstr>
      <vt:lpstr>Festo Line: Camera Q-Inspection “Leakage Test”</vt:lpstr>
      <vt:lpstr>Festo Line: Switch to Either Manual Rework or Packing Stations</vt:lpstr>
      <vt:lpstr>Festo Line: Manual Rework</vt:lpstr>
      <vt:lpstr>Festo Line: Manual Packing</vt:lpstr>
      <vt:lpstr>Open Integrated Factory Vertical Integration enabling lot size = 1</vt:lpstr>
      <vt:lpstr>Digital Manufacturing in Xperior</vt:lpstr>
    </vt:vector>
  </TitlesOfParts>
  <Manager/>
  <Company>Aalborg University</Company>
  <LinksUpToDate>false</LinksUpToDate>
  <SharedDoc>false</SharedDoc>
  <HyperlinkBase/>
  <HyperlinksChanged>false</HyperlinksChanged>
  <AppVersion>15.0024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Business Process Management and IT Projects</dc:title>
  <dc:subject/>
  <dc:creator>Charles Møller</dc:creator>
  <cp:keywords/>
  <dc:description/>
  <cp:lastModifiedBy>Microsoft Office User</cp:lastModifiedBy>
  <cp:revision>288</cp:revision>
  <cp:lastPrinted>2015-10-31T07:21:49Z</cp:lastPrinted>
  <dcterms:created xsi:type="dcterms:W3CDTF">2015-03-21T18:16:42Z</dcterms:created>
  <dcterms:modified xsi:type="dcterms:W3CDTF">2016-08-23T18:42:29Z</dcterms:modified>
  <cp:category/>
</cp:coreProperties>
</file>